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3"/>
  </p:sldMasterIdLst>
  <p:notesMasterIdLst>
    <p:notesMasterId r:id="rId30"/>
  </p:notesMasterIdLst>
  <p:handoutMasterIdLst>
    <p:handoutMasterId r:id="rId31"/>
  </p:handoutMasterIdLst>
  <p:sldIdLst>
    <p:sldId id="282" r:id="rId4"/>
    <p:sldId id="283" r:id="rId5"/>
    <p:sldId id="292" r:id="rId6"/>
    <p:sldId id="291" r:id="rId7"/>
    <p:sldId id="304" r:id="rId8"/>
    <p:sldId id="305" r:id="rId9"/>
    <p:sldId id="303" r:id="rId10"/>
    <p:sldId id="297" r:id="rId11"/>
    <p:sldId id="308" r:id="rId12"/>
    <p:sldId id="307" r:id="rId13"/>
    <p:sldId id="302" r:id="rId14"/>
    <p:sldId id="301" r:id="rId15"/>
    <p:sldId id="294" r:id="rId16"/>
    <p:sldId id="299" r:id="rId17"/>
    <p:sldId id="322" r:id="rId18"/>
    <p:sldId id="324" r:id="rId19"/>
    <p:sldId id="327" r:id="rId20"/>
    <p:sldId id="323" r:id="rId21"/>
    <p:sldId id="328" r:id="rId22"/>
    <p:sldId id="321" r:id="rId23"/>
    <p:sldId id="326" r:id="rId24"/>
    <p:sldId id="293" r:id="rId25"/>
    <p:sldId id="319" r:id="rId26"/>
    <p:sldId id="320" r:id="rId27"/>
    <p:sldId id="284" r:id="rId28"/>
    <p:sldId id="296" r:id="rId29"/>
  </p:sldIdLst>
  <p:sldSz cx="12192000" cy="6858000"/>
  <p:notesSz cx="6797675" cy="987425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6E25E649-3F16-4E02-A733-19D2CDBF48F0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59" autoAdjust="0"/>
    <p:restoredTop sz="94631" autoAdjust="0"/>
  </p:normalViewPr>
  <p:slideViewPr>
    <p:cSldViewPr snapToGrid="0">
      <p:cViewPr varScale="1">
        <p:scale>
          <a:sx n="81" d="100"/>
          <a:sy n="81" d="100"/>
        </p:scale>
        <p:origin x="114" y="62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1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46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07AABE1-5DB8-47AC-82AD-11F4F9A4C176}" type="doc">
      <dgm:prSet loTypeId="urn:microsoft.com/office/officeart/2005/8/layout/pList1#1" loCatId="list" qsTypeId="urn:microsoft.com/office/officeart/2005/8/quickstyle/3d4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285F132F-E4BE-488B-8B2A-E419B2189649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ТЕХНОЛОГИЯ РЕДАКТИРОВАНИЯ ГЕНОМА</a:t>
          </a:r>
          <a:endParaRPr lang="ru-RU" b="1" dirty="0">
            <a:solidFill>
              <a:srgbClr val="002060"/>
            </a:solidFill>
          </a:endParaRPr>
        </a:p>
      </dgm:t>
    </dgm:pt>
    <dgm:pt modelId="{C14BF638-B394-449B-A1ED-1CFE39EC794F}" type="parTrans" cxnId="{42C1F76A-1922-4DBA-A72A-B8C454BC7062}">
      <dgm:prSet/>
      <dgm:spPr/>
      <dgm:t>
        <a:bodyPr/>
        <a:lstStyle/>
        <a:p>
          <a:endParaRPr lang="ru-RU"/>
        </a:p>
      </dgm:t>
    </dgm:pt>
    <dgm:pt modelId="{A455BBCE-A026-447F-B536-5615A11D5713}" type="sibTrans" cxnId="{42C1F76A-1922-4DBA-A72A-B8C454BC7062}">
      <dgm:prSet/>
      <dgm:spPr/>
      <dgm:t>
        <a:bodyPr/>
        <a:lstStyle/>
        <a:p>
          <a:endParaRPr lang="ru-RU"/>
        </a:p>
      </dgm:t>
    </dgm:pt>
    <dgm:pt modelId="{6531A2F0-44F9-46A0-835E-CA8CE5CF79C2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УМНАЯ ОДЕЖДА</a:t>
          </a:r>
          <a:endParaRPr lang="ru-RU" b="1" dirty="0">
            <a:solidFill>
              <a:srgbClr val="002060"/>
            </a:solidFill>
          </a:endParaRPr>
        </a:p>
      </dgm:t>
    </dgm:pt>
    <dgm:pt modelId="{22BC18E3-ED04-49D2-AF94-7D01F3F90D13}" type="parTrans" cxnId="{E3222273-D977-4D6A-90B2-05A1CAA0C900}">
      <dgm:prSet/>
      <dgm:spPr/>
      <dgm:t>
        <a:bodyPr/>
        <a:lstStyle/>
        <a:p>
          <a:endParaRPr lang="ru-RU"/>
        </a:p>
      </dgm:t>
    </dgm:pt>
    <dgm:pt modelId="{BC9D6683-1D4D-4329-9F81-6A873E15F1D4}" type="sibTrans" cxnId="{E3222273-D977-4D6A-90B2-05A1CAA0C900}">
      <dgm:prSet/>
      <dgm:spPr/>
      <dgm:t>
        <a:bodyPr/>
        <a:lstStyle/>
        <a:p>
          <a:endParaRPr lang="ru-RU"/>
        </a:p>
      </dgm:t>
    </dgm:pt>
    <dgm:pt modelId="{3D04DCCC-760B-4B6F-903F-B95F27489583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ВЕРТИКАЛЬНЫЕ ФЕРМЫ</a:t>
          </a:r>
          <a:endParaRPr lang="ru-RU" b="1" dirty="0">
            <a:solidFill>
              <a:srgbClr val="002060"/>
            </a:solidFill>
          </a:endParaRPr>
        </a:p>
      </dgm:t>
    </dgm:pt>
    <dgm:pt modelId="{CC6A7318-5893-4845-B687-A06363BFB6B2}" type="parTrans" cxnId="{A7D6A427-4FA7-4949-B909-E72C6EBC37E7}">
      <dgm:prSet/>
      <dgm:spPr/>
      <dgm:t>
        <a:bodyPr/>
        <a:lstStyle/>
        <a:p>
          <a:endParaRPr lang="ru-RU"/>
        </a:p>
      </dgm:t>
    </dgm:pt>
    <dgm:pt modelId="{5C99BD70-0284-44BB-AFC2-4E190F4E5340}" type="sibTrans" cxnId="{A7D6A427-4FA7-4949-B909-E72C6EBC37E7}">
      <dgm:prSet/>
      <dgm:spPr/>
      <dgm:t>
        <a:bodyPr/>
        <a:lstStyle/>
        <a:p>
          <a:endParaRPr lang="ru-RU"/>
        </a:p>
      </dgm:t>
    </dgm:pt>
    <dgm:pt modelId="{6705EC23-AA16-4E7D-8042-3AB26F03B36E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БЕСПИЛОТНЫЙ РОБОТИЗИРОВАННЫЙ ПОЕЗД</a:t>
          </a:r>
          <a:endParaRPr lang="ru-RU" b="1" dirty="0">
            <a:solidFill>
              <a:srgbClr val="002060"/>
            </a:solidFill>
          </a:endParaRPr>
        </a:p>
      </dgm:t>
    </dgm:pt>
    <dgm:pt modelId="{9AFA1958-96EA-45FE-9F34-8E6E9212C479}" type="parTrans" cxnId="{8A6380CA-BEDF-493C-A266-421215E02BE3}">
      <dgm:prSet/>
      <dgm:spPr/>
      <dgm:t>
        <a:bodyPr/>
        <a:lstStyle/>
        <a:p>
          <a:endParaRPr lang="ru-RU"/>
        </a:p>
      </dgm:t>
    </dgm:pt>
    <dgm:pt modelId="{E49E242D-9B66-4F26-A52E-DFBF20381B9C}" type="sibTrans" cxnId="{8A6380CA-BEDF-493C-A266-421215E02BE3}">
      <dgm:prSet/>
      <dgm:spPr/>
      <dgm:t>
        <a:bodyPr/>
        <a:lstStyle/>
        <a:p>
          <a:endParaRPr lang="ru-RU"/>
        </a:p>
      </dgm:t>
    </dgm:pt>
    <dgm:pt modelId="{BA548611-9273-48D9-B940-46E8E85BD78E}" type="pres">
      <dgm:prSet presAssocID="{607AABE1-5DB8-47AC-82AD-11F4F9A4C17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4A0C801-699A-4DE4-BE52-D34C5A74824B}" type="pres">
      <dgm:prSet presAssocID="{285F132F-E4BE-488B-8B2A-E419B2189649}" presName="compNode" presStyleCnt="0"/>
      <dgm:spPr/>
    </dgm:pt>
    <dgm:pt modelId="{24DDB1B3-3177-4CB1-9A03-657DE7E6F843}" type="pres">
      <dgm:prSet presAssocID="{285F132F-E4BE-488B-8B2A-E419B2189649}" presName="pictRect" presStyleLbl="node1" presStyleIdx="0" presStyleCnt="4" custLinFactNeighborX="-35210" custLinFactNeighborY="417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3608AEE5-F5CC-4751-9047-9ABDCC837511}" type="pres">
      <dgm:prSet presAssocID="{285F132F-E4BE-488B-8B2A-E419B2189649}" presName="textRect" presStyleLbl="revTx" presStyleIdx="0" presStyleCnt="4" custLinFactNeighborX="-31617" custLinFactNeighborY="38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583F1D-5D2D-4607-9737-92C48AD42BC2}" type="pres">
      <dgm:prSet presAssocID="{A455BBCE-A026-447F-B536-5615A11D5713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EC0C037-ABC9-4903-BB7F-6AF571FFD6E1}" type="pres">
      <dgm:prSet presAssocID="{6531A2F0-44F9-46A0-835E-CA8CE5CF79C2}" presName="compNode" presStyleCnt="0"/>
      <dgm:spPr/>
    </dgm:pt>
    <dgm:pt modelId="{5F562E44-CD01-486C-ADCB-F8D5B1673B69}" type="pres">
      <dgm:prSet presAssocID="{6531A2F0-44F9-46A0-835E-CA8CE5CF79C2}" presName="pictRect" presStyleLbl="node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5C9EA172-32D4-446B-B3D4-6BFCAE739B7F}" type="pres">
      <dgm:prSet presAssocID="{6531A2F0-44F9-46A0-835E-CA8CE5CF79C2}" presName="textRect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4ACAE7-1909-450E-8430-EFFF4BC7ED7C}" type="pres">
      <dgm:prSet presAssocID="{BC9D6683-1D4D-4329-9F81-6A873E15F1D4}" presName="sibTrans" presStyleLbl="sibTrans2D1" presStyleIdx="0" presStyleCnt="0"/>
      <dgm:spPr/>
      <dgm:t>
        <a:bodyPr/>
        <a:lstStyle/>
        <a:p>
          <a:endParaRPr lang="ru-RU"/>
        </a:p>
      </dgm:t>
    </dgm:pt>
    <dgm:pt modelId="{8918F546-9C82-45B0-8423-57ADB5DB3573}" type="pres">
      <dgm:prSet presAssocID="{6705EC23-AA16-4E7D-8042-3AB26F03B36E}" presName="compNode" presStyleCnt="0"/>
      <dgm:spPr/>
    </dgm:pt>
    <dgm:pt modelId="{47F3FD2E-A1AD-4066-AF6A-1F4751DD70A4}" type="pres">
      <dgm:prSet presAssocID="{6705EC23-AA16-4E7D-8042-3AB26F03B36E}" presName="pictRect" presStyleLbl="node1" presStyleIdx="2" presStyleCnt="4" custLinFactNeighborX="-33055" custLinFactNeighborY="-104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3B89EDB4-BB15-43A5-8562-B7043B349648}" type="pres">
      <dgm:prSet presAssocID="{6705EC23-AA16-4E7D-8042-3AB26F03B36E}" presName="textRect" presStyleLbl="revTx" presStyleIdx="2" presStyleCnt="4" custLinFactNeighborX="-330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36F70C-6CC3-4344-ACC0-CC01B0160077}" type="pres">
      <dgm:prSet presAssocID="{E49E242D-9B66-4F26-A52E-DFBF20381B9C}" presName="sibTrans" presStyleLbl="sibTrans2D1" presStyleIdx="0" presStyleCnt="0"/>
      <dgm:spPr/>
      <dgm:t>
        <a:bodyPr/>
        <a:lstStyle/>
        <a:p>
          <a:endParaRPr lang="ru-RU"/>
        </a:p>
      </dgm:t>
    </dgm:pt>
    <dgm:pt modelId="{276B8BCF-6A8F-469A-A2CC-38E79F5CA8B4}" type="pres">
      <dgm:prSet presAssocID="{3D04DCCC-760B-4B6F-903F-B95F27489583}" presName="compNode" presStyleCnt="0"/>
      <dgm:spPr/>
    </dgm:pt>
    <dgm:pt modelId="{0B7F364D-ED97-4D87-8D62-FA5C632DE015}" type="pres">
      <dgm:prSet presAssocID="{3D04DCCC-760B-4B6F-903F-B95F27489583}" presName="pictRect" presStyleLbl="node1" presStyleIdx="3" presStyleCnt="4" custLinFactNeighborX="7802" custLinFactNeighborY="-3878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F51C0CD8-7E61-40C9-8378-E2BE69AAAE36}" type="pres">
      <dgm:prSet presAssocID="{3D04DCCC-760B-4B6F-903F-B95F27489583}" presName="textRect" presStyleLbl="revTx" presStyleIdx="3" presStyleCnt="4" custLinFactNeighborX="86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3222273-D977-4D6A-90B2-05A1CAA0C900}" srcId="{607AABE1-5DB8-47AC-82AD-11F4F9A4C176}" destId="{6531A2F0-44F9-46A0-835E-CA8CE5CF79C2}" srcOrd="1" destOrd="0" parTransId="{22BC18E3-ED04-49D2-AF94-7D01F3F90D13}" sibTransId="{BC9D6683-1D4D-4329-9F81-6A873E15F1D4}"/>
    <dgm:cxn modelId="{B4678FC7-8C91-4A6F-A62F-D519D64DE8CC}" type="presOf" srcId="{A455BBCE-A026-447F-B536-5615A11D5713}" destId="{47583F1D-5D2D-4607-9737-92C48AD42BC2}" srcOrd="0" destOrd="0" presId="urn:microsoft.com/office/officeart/2005/8/layout/pList1#1"/>
    <dgm:cxn modelId="{CECF3E57-C49E-416F-A9D8-F5AC1CC3CB0E}" type="presOf" srcId="{285F132F-E4BE-488B-8B2A-E419B2189649}" destId="{3608AEE5-F5CC-4751-9047-9ABDCC837511}" srcOrd="0" destOrd="0" presId="urn:microsoft.com/office/officeart/2005/8/layout/pList1#1"/>
    <dgm:cxn modelId="{BB53E900-8BA9-487C-AE4D-9D1BBC8BA1F8}" type="presOf" srcId="{6531A2F0-44F9-46A0-835E-CA8CE5CF79C2}" destId="{5C9EA172-32D4-446B-B3D4-6BFCAE739B7F}" srcOrd="0" destOrd="0" presId="urn:microsoft.com/office/officeart/2005/8/layout/pList1#1"/>
    <dgm:cxn modelId="{A7D6A427-4FA7-4949-B909-E72C6EBC37E7}" srcId="{607AABE1-5DB8-47AC-82AD-11F4F9A4C176}" destId="{3D04DCCC-760B-4B6F-903F-B95F27489583}" srcOrd="3" destOrd="0" parTransId="{CC6A7318-5893-4845-B687-A06363BFB6B2}" sibTransId="{5C99BD70-0284-44BB-AFC2-4E190F4E5340}"/>
    <dgm:cxn modelId="{8A6380CA-BEDF-493C-A266-421215E02BE3}" srcId="{607AABE1-5DB8-47AC-82AD-11F4F9A4C176}" destId="{6705EC23-AA16-4E7D-8042-3AB26F03B36E}" srcOrd="2" destOrd="0" parTransId="{9AFA1958-96EA-45FE-9F34-8E6E9212C479}" sibTransId="{E49E242D-9B66-4F26-A52E-DFBF20381B9C}"/>
    <dgm:cxn modelId="{90AE7491-BCEF-4583-8467-B8994C3E4683}" type="presOf" srcId="{BC9D6683-1D4D-4329-9F81-6A873E15F1D4}" destId="{314ACAE7-1909-450E-8430-EFFF4BC7ED7C}" srcOrd="0" destOrd="0" presId="urn:microsoft.com/office/officeart/2005/8/layout/pList1#1"/>
    <dgm:cxn modelId="{A870453D-DCCA-4D15-82DD-6455E1E62752}" type="presOf" srcId="{6705EC23-AA16-4E7D-8042-3AB26F03B36E}" destId="{3B89EDB4-BB15-43A5-8562-B7043B349648}" srcOrd="0" destOrd="0" presId="urn:microsoft.com/office/officeart/2005/8/layout/pList1#1"/>
    <dgm:cxn modelId="{42C1F76A-1922-4DBA-A72A-B8C454BC7062}" srcId="{607AABE1-5DB8-47AC-82AD-11F4F9A4C176}" destId="{285F132F-E4BE-488B-8B2A-E419B2189649}" srcOrd="0" destOrd="0" parTransId="{C14BF638-B394-449B-A1ED-1CFE39EC794F}" sibTransId="{A455BBCE-A026-447F-B536-5615A11D5713}"/>
    <dgm:cxn modelId="{BD1F2218-217F-4523-829E-26F98E600529}" type="presOf" srcId="{3D04DCCC-760B-4B6F-903F-B95F27489583}" destId="{F51C0CD8-7E61-40C9-8378-E2BE69AAAE36}" srcOrd="0" destOrd="0" presId="urn:microsoft.com/office/officeart/2005/8/layout/pList1#1"/>
    <dgm:cxn modelId="{FACC23A8-B382-4C5B-9798-94332A040D62}" type="presOf" srcId="{E49E242D-9B66-4F26-A52E-DFBF20381B9C}" destId="{3B36F70C-6CC3-4344-ACC0-CC01B0160077}" srcOrd="0" destOrd="0" presId="urn:microsoft.com/office/officeart/2005/8/layout/pList1#1"/>
    <dgm:cxn modelId="{269BD162-F89C-461D-82A2-893419895D12}" type="presOf" srcId="{607AABE1-5DB8-47AC-82AD-11F4F9A4C176}" destId="{BA548611-9273-48D9-B940-46E8E85BD78E}" srcOrd="0" destOrd="0" presId="urn:microsoft.com/office/officeart/2005/8/layout/pList1#1"/>
    <dgm:cxn modelId="{78E57D85-2388-40A4-BBCA-F0234900AFD6}" type="presParOf" srcId="{BA548611-9273-48D9-B940-46E8E85BD78E}" destId="{34A0C801-699A-4DE4-BE52-D34C5A74824B}" srcOrd="0" destOrd="0" presId="urn:microsoft.com/office/officeart/2005/8/layout/pList1#1"/>
    <dgm:cxn modelId="{4823DBEE-36B2-4476-B2E5-5E1E77776BF4}" type="presParOf" srcId="{34A0C801-699A-4DE4-BE52-D34C5A74824B}" destId="{24DDB1B3-3177-4CB1-9A03-657DE7E6F843}" srcOrd="0" destOrd="0" presId="urn:microsoft.com/office/officeart/2005/8/layout/pList1#1"/>
    <dgm:cxn modelId="{5EFC85E2-79F9-416D-A92F-99B655FD2EEC}" type="presParOf" srcId="{34A0C801-699A-4DE4-BE52-D34C5A74824B}" destId="{3608AEE5-F5CC-4751-9047-9ABDCC837511}" srcOrd="1" destOrd="0" presId="urn:microsoft.com/office/officeart/2005/8/layout/pList1#1"/>
    <dgm:cxn modelId="{DEC9130C-260E-460A-8C64-60046ED5CB96}" type="presParOf" srcId="{BA548611-9273-48D9-B940-46E8E85BD78E}" destId="{47583F1D-5D2D-4607-9737-92C48AD42BC2}" srcOrd="1" destOrd="0" presId="urn:microsoft.com/office/officeart/2005/8/layout/pList1#1"/>
    <dgm:cxn modelId="{4208E937-4D62-49F4-A31B-2485BCDDB8B7}" type="presParOf" srcId="{BA548611-9273-48D9-B940-46E8E85BD78E}" destId="{EEC0C037-ABC9-4903-BB7F-6AF571FFD6E1}" srcOrd="2" destOrd="0" presId="urn:microsoft.com/office/officeart/2005/8/layout/pList1#1"/>
    <dgm:cxn modelId="{4C4985F7-4EDF-4E93-B1C9-647E868C756E}" type="presParOf" srcId="{EEC0C037-ABC9-4903-BB7F-6AF571FFD6E1}" destId="{5F562E44-CD01-486C-ADCB-F8D5B1673B69}" srcOrd="0" destOrd="0" presId="urn:microsoft.com/office/officeart/2005/8/layout/pList1#1"/>
    <dgm:cxn modelId="{C607E8F0-70AE-4545-9AB5-DB8C7BB2EC79}" type="presParOf" srcId="{EEC0C037-ABC9-4903-BB7F-6AF571FFD6E1}" destId="{5C9EA172-32D4-446B-B3D4-6BFCAE739B7F}" srcOrd="1" destOrd="0" presId="urn:microsoft.com/office/officeart/2005/8/layout/pList1#1"/>
    <dgm:cxn modelId="{6D1B782B-EDBA-4AA5-961F-906DCD5CB39C}" type="presParOf" srcId="{BA548611-9273-48D9-B940-46E8E85BD78E}" destId="{314ACAE7-1909-450E-8430-EFFF4BC7ED7C}" srcOrd="3" destOrd="0" presId="urn:microsoft.com/office/officeart/2005/8/layout/pList1#1"/>
    <dgm:cxn modelId="{B62623FC-F916-4BCE-A96E-638DB05B5D43}" type="presParOf" srcId="{BA548611-9273-48D9-B940-46E8E85BD78E}" destId="{8918F546-9C82-45B0-8423-57ADB5DB3573}" srcOrd="4" destOrd="0" presId="urn:microsoft.com/office/officeart/2005/8/layout/pList1#1"/>
    <dgm:cxn modelId="{4A9DA3D9-14BB-4057-8C6D-A10074D6257C}" type="presParOf" srcId="{8918F546-9C82-45B0-8423-57ADB5DB3573}" destId="{47F3FD2E-A1AD-4066-AF6A-1F4751DD70A4}" srcOrd="0" destOrd="0" presId="urn:microsoft.com/office/officeart/2005/8/layout/pList1#1"/>
    <dgm:cxn modelId="{9D4E199C-A895-4F76-B298-AF9D25330584}" type="presParOf" srcId="{8918F546-9C82-45B0-8423-57ADB5DB3573}" destId="{3B89EDB4-BB15-43A5-8562-B7043B349648}" srcOrd="1" destOrd="0" presId="urn:microsoft.com/office/officeart/2005/8/layout/pList1#1"/>
    <dgm:cxn modelId="{41158772-E18D-45B0-A721-134069D1DB9F}" type="presParOf" srcId="{BA548611-9273-48D9-B940-46E8E85BD78E}" destId="{3B36F70C-6CC3-4344-ACC0-CC01B0160077}" srcOrd="5" destOrd="0" presId="urn:microsoft.com/office/officeart/2005/8/layout/pList1#1"/>
    <dgm:cxn modelId="{864C3C7C-1D32-4017-BF5B-08EACC3F6C0F}" type="presParOf" srcId="{BA548611-9273-48D9-B940-46E8E85BD78E}" destId="{276B8BCF-6A8F-469A-A2CC-38E79F5CA8B4}" srcOrd="6" destOrd="0" presId="urn:microsoft.com/office/officeart/2005/8/layout/pList1#1"/>
    <dgm:cxn modelId="{A3B7C29B-8911-4D11-811F-E415AA0D6871}" type="presParOf" srcId="{276B8BCF-6A8F-469A-A2CC-38E79F5CA8B4}" destId="{0B7F364D-ED97-4D87-8D62-FA5C632DE015}" srcOrd="0" destOrd="0" presId="urn:microsoft.com/office/officeart/2005/8/layout/pList1#1"/>
    <dgm:cxn modelId="{17123379-DECE-4A79-B621-E1548D406054}" type="presParOf" srcId="{276B8BCF-6A8F-469A-A2CC-38E79F5CA8B4}" destId="{F51C0CD8-7E61-40C9-8378-E2BE69AAAE36}" srcOrd="1" destOrd="0" presId="urn:microsoft.com/office/officeart/2005/8/layout/pList1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B602D09-1267-492D-B821-E9ED79ACFFCA}" type="doc">
      <dgm:prSet loTypeId="urn:microsoft.com/office/officeart/2005/8/layout/cycle6" loCatId="cycle" qsTypeId="urn:microsoft.com/office/officeart/2005/8/quickstyle/simple5" qsCatId="simple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FA17F0EB-4268-4B27-B114-CCE0D36E49DF}">
      <dgm:prSet phldrT="[Текст]"/>
      <dgm:spPr/>
      <dgm:t>
        <a:bodyPr/>
        <a:lstStyle/>
        <a:p>
          <a:r>
            <a:rPr lang="ru-RU" dirty="0" smtClean="0"/>
            <a:t>ПОИСК ИНФОРМАЦИИ</a:t>
          </a:r>
          <a:endParaRPr lang="ru-RU" dirty="0"/>
        </a:p>
      </dgm:t>
    </dgm:pt>
    <dgm:pt modelId="{301E3821-23B5-4717-A3C7-86E87C37637B}" type="parTrans" cxnId="{2404B23A-0CAE-4130-BFD4-87818050091A}">
      <dgm:prSet/>
      <dgm:spPr/>
      <dgm:t>
        <a:bodyPr/>
        <a:lstStyle/>
        <a:p>
          <a:endParaRPr lang="ru-RU"/>
        </a:p>
      </dgm:t>
    </dgm:pt>
    <dgm:pt modelId="{A74AE60C-E97E-4294-A659-B71B8E44400B}" type="sibTrans" cxnId="{2404B23A-0CAE-4130-BFD4-87818050091A}">
      <dgm:prSet/>
      <dgm:spPr/>
      <dgm:t>
        <a:bodyPr/>
        <a:lstStyle/>
        <a:p>
          <a:endParaRPr lang="ru-RU"/>
        </a:p>
      </dgm:t>
    </dgm:pt>
    <dgm:pt modelId="{3D63F6C7-225C-4097-9110-DD4C06898D13}">
      <dgm:prSet phldrT="[Текст]"/>
      <dgm:spPr/>
      <dgm:t>
        <a:bodyPr/>
        <a:lstStyle/>
        <a:p>
          <a:r>
            <a:rPr lang="ru-RU" dirty="0" smtClean="0"/>
            <a:t>НАПОМИНАНИЯ</a:t>
          </a:r>
          <a:endParaRPr lang="ru-RU" dirty="0"/>
        </a:p>
      </dgm:t>
    </dgm:pt>
    <dgm:pt modelId="{5A9B3071-8D84-4F3F-9A68-D602CDEECDB3}" type="parTrans" cxnId="{187DC458-1459-4A6B-9EE6-70FA56C23652}">
      <dgm:prSet/>
      <dgm:spPr/>
      <dgm:t>
        <a:bodyPr/>
        <a:lstStyle/>
        <a:p>
          <a:endParaRPr lang="ru-RU"/>
        </a:p>
      </dgm:t>
    </dgm:pt>
    <dgm:pt modelId="{EFD39464-41F7-4BF5-BE39-0BF4741F5472}" type="sibTrans" cxnId="{187DC458-1459-4A6B-9EE6-70FA56C23652}">
      <dgm:prSet/>
      <dgm:spPr/>
      <dgm:t>
        <a:bodyPr/>
        <a:lstStyle/>
        <a:p>
          <a:endParaRPr lang="ru-RU"/>
        </a:p>
      </dgm:t>
    </dgm:pt>
    <dgm:pt modelId="{D1D9E32D-9C4B-411E-A136-F1CB30A6DF9F}">
      <dgm:prSet phldrT="[Текст]"/>
      <dgm:spPr/>
      <dgm:t>
        <a:bodyPr/>
        <a:lstStyle/>
        <a:p>
          <a:r>
            <a:rPr lang="ru-RU" dirty="0" smtClean="0"/>
            <a:t>НОВОСТИ</a:t>
          </a:r>
          <a:endParaRPr lang="ru-RU" dirty="0"/>
        </a:p>
      </dgm:t>
    </dgm:pt>
    <dgm:pt modelId="{AB721A11-1D34-495E-806F-0A40BE56748F}" type="parTrans" cxnId="{E9C33E67-133A-4998-AE53-1F26FD8DB320}">
      <dgm:prSet/>
      <dgm:spPr/>
      <dgm:t>
        <a:bodyPr/>
        <a:lstStyle/>
        <a:p>
          <a:endParaRPr lang="ru-RU"/>
        </a:p>
      </dgm:t>
    </dgm:pt>
    <dgm:pt modelId="{5AFD92CE-7FF3-4AFB-BD7F-9C7E13A5D6AF}" type="sibTrans" cxnId="{E9C33E67-133A-4998-AE53-1F26FD8DB320}">
      <dgm:prSet/>
      <dgm:spPr/>
      <dgm:t>
        <a:bodyPr/>
        <a:lstStyle/>
        <a:p>
          <a:endParaRPr lang="ru-RU"/>
        </a:p>
      </dgm:t>
    </dgm:pt>
    <dgm:pt modelId="{7411F043-B8B0-4032-AF4B-66AE17873F57}">
      <dgm:prSet phldrT="[Текст]"/>
      <dgm:spPr/>
      <dgm:t>
        <a:bodyPr/>
        <a:lstStyle/>
        <a:p>
          <a:r>
            <a:rPr lang="ru-RU" dirty="0" smtClean="0"/>
            <a:t>ЛОКАЦИЯ</a:t>
          </a:r>
          <a:endParaRPr lang="ru-RU" dirty="0"/>
        </a:p>
      </dgm:t>
    </dgm:pt>
    <dgm:pt modelId="{E8AA8C14-D2D1-4FE9-8FDE-D5867CC0DF40}" type="parTrans" cxnId="{19F664E4-C200-4AFD-BC8D-6569EF98B00A}">
      <dgm:prSet/>
      <dgm:spPr/>
      <dgm:t>
        <a:bodyPr/>
        <a:lstStyle/>
        <a:p>
          <a:endParaRPr lang="ru-RU"/>
        </a:p>
      </dgm:t>
    </dgm:pt>
    <dgm:pt modelId="{AECC93DE-D786-48B5-9034-43E41145E92E}" type="sibTrans" cxnId="{19F664E4-C200-4AFD-BC8D-6569EF98B00A}">
      <dgm:prSet/>
      <dgm:spPr/>
      <dgm:t>
        <a:bodyPr/>
        <a:lstStyle/>
        <a:p>
          <a:endParaRPr lang="ru-RU"/>
        </a:p>
      </dgm:t>
    </dgm:pt>
    <dgm:pt modelId="{80A0C5A1-527C-4A5F-9720-82D13331F4E2}">
      <dgm:prSet phldrT="[Текст]"/>
      <dgm:spPr/>
      <dgm:t>
        <a:bodyPr/>
        <a:lstStyle/>
        <a:p>
          <a:r>
            <a:rPr lang="ru-RU" dirty="0" smtClean="0"/>
            <a:t>ЗНАНИЯ</a:t>
          </a:r>
          <a:endParaRPr lang="ru-RU" dirty="0"/>
        </a:p>
      </dgm:t>
    </dgm:pt>
    <dgm:pt modelId="{AE22AE52-8A07-40E9-B630-E4C75B8507C4}" type="parTrans" cxnId="{506C44A2-1389-446D-9C65-1D3F466AA1FC}">
      <dgm:prSet/>
      <dgm:spPr/>
      <dgm:t>
        <a:bodyPr/>
        <a:lstStyle/>
        <a:p>
          <a:endParaRPr lang="ru-RU"/>
        </a:p>
      </dgm:t>
    </dgm:pt>
    <dgm:pt modelId="{4316200B-851C-417B-BDFF-E19944CE7C74}" type="sibTrans" cxnId="{506C44A2-1389-446D-9C65-1D3F466AA1FC}">
      <dgm:prSet/>
      <dgm:spPr/>
      <dgm:t>
        <a:bodyPr/>
        <a:lstStyle/>
        <a:p>
          <a:endParaRPr lang="ru-RU"/>
        </a:p>
      </dgm:t>
    </dgm:pt>
    <dgm:pt modelId="{B859654A-A2C3-4E46-B891-3C935FDB043B}" type="pres">
      <dgm:prSet presAssocID="{5B602D09-1267-492D-B821-E9ED79ACFFCA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3EFC477-11D7-4E1C-8119-5695393F52A1}" type="pres">
      <dgm:prSet presAssocID="{FA17F0EB-4268-4B27-B114-CCE0D36E49DF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0C8772-9744-4792-9600-68A76992AB1B}" type="pres">
      <dgm:prSet presAssocID="{FA17F0EB-4268-4B27-B114-CCE0D36E49DF}" presName="spNode" presStyleCnt="0"/>
      <dgm:spPr/>
    </dgm:pt>
    <dgm:pt modelId="{3B4A0DF3-E4A7-460D-A48C-3BAE6A11A839}" type="pres">
      <dgm:prSet presAssocID="{A74AE60C-E97E-4294-A659-B71B8E44400B}" presName="sibTrans" presStyleLbl="sibTrans1D1" presStyleIdx="0" presStyleCnt="5"/>
      <dgm:spPr/>
      <dgm:t>
        <a:bodyPr/>
        <a:lstStyle/>
        <a:p>
          <a:endParaRPr lang="ru-RU"/>
        </a:p>
      </dgm:t>
    </dgm:pt>
    <dgm:pt modelId="{9CAFDEFD-D40C-40BF-A35D-A65B9022F283}" type="pres">
      <dgm:prSet presAssocID="{3D63F6C7-225C-4097-9110-DD4C06898D13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AD4E42-BBC1-4F2F-B851-66D10D33F94E}" type="pres">
      <dgm:prSet presAssocID="{3D63F6C7-225C-4097-9110-DD4C06898D13}" presName="spNode" presStyleCnt="0"/>
      <dgm:spPr/>
    </dgm:pt>
    <dgm:pt modelId="{A451FF56-B649-4ABF-AAE6-0AD641C1CC75}" type="pres">
      <dgm:prSet presAssocID="{EFD39464-41F7-4BF5-BE39-0BF4741F5472}" presName="sibTrans" presStyleLbl="sibTrans1D1" presStyleIdx="1" presStyleCnt="5"/>
      <dgm:spPr/>
      <dgm:t>
        <a:bodyPr/>
        <a:lstStyle/>
        <a:p>
          <a:endParaRPr lang="ru-RU"/>
        </a:p>
      </dgm:t>
    </dgm:pt>
    <dgm:pt modelId="{A3CB826C-3107-4BB0-8D9A-6CF8DBD2CCA9}" type="pres">
      <dgm:prSet presAssocID="{D1D9E32D-9C4B-411E-A136-F1CB30A6DF9F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72B7E9-6CD2-489E-AB47-3B8A3BF1442E}" type="pres">
      <dgm:prSet presAssocID="{D1D9E32D-9C4B-411E-A136-F1CB30A6DF9F}" presName="spNode" presStyleCnt="0"/>
      <dgm:spPr/>
    </dgm:pt>
    <dgm:pt modelId="{B9DC5A7E-3633-4FA1-82C6-17C4873ADB8D}" type="pres">
      <dgm:prSet presAssocID="{5AFD92CE-7FF3-4AFB-BD7F-9C7E13A5D6AF}" presName="sibTrans" presStyleLbl="sibTrans1D1" presStyleIdx="2" presStyleCnt="5"/>
      <dgm:spPr/>
      <dgm:t>
        <a:bodyPr/>
        <a:lstStyle/>
        <a:p>
          <a:endParaRPr lang="ru-RU"/>
        </a:p>
      </dgm:t>
    </dgm:pt>
    <dgm:pt modelId="{AADB6250-4A88-4C03-B0E4-C8495C237A70}" type="pres">
      <dgm:prSet presAssocID="{7411F043-B8B0-4032-AF4B-66AE17873F57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8FEFC5-9245-4F79-9563-89D7799E28AE}" type="pres">
      <dgm:prSet presAssocID="{7411F043-B8B0-4032-AF4B-66AE17873F57}" presName="spNode" presStyleCnt="0"/>
      <dgm:spPr/>
    </dgm:pt>
    <dgm:pt modelId="{BA345ABE-E1AD-4348-B002-04C3680AB8A0}" type="pres">
      <dgm:prSet presAssocID="{AECC93DE-D786-48B5-9034-43E41145E92E}" presName="sibTrans" presStyleLbl="sibTrans1D1" presStyleIdx="3" presStyleCnt="5"/>
      <dgm:spPr/>
      <dgm:t>
        <a:bodyPr/>
        <a:lstStyle/>
        <a:p>
          <a:endParaRPr lang="ru-RU"/>
        </a:p>
      </dgm:t>
    </dgm:pt>
    <dgm:pt modelId="{563510B7-5E70-452D-8021-9854A714E793}" type="pres">
      <dgm:prSet presAssocID="{80A0C5A1-527C-4A5F-9720-82D13331F4E2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C2ADDB-06D0-436A-98B1-A2E80D10F9BF}" type="pres">
      <dgm:prSet presAssocID="{80A0C5A1-527C-4A5F-9720-82D13331F4E2}" presName="spNode" presStyleCnt="0"/>
      <dgm:spPr/>
    </dgm:pt>
    <dgm:pt modelId="{3A17C13D-ACDC-456C-BE30-CD10E944F45F}" type="pres">
      <dgm:prSet presAssocID="{4316200B-851C-417B-BDFF-E19944CE7C74}" presName="sibTrans" presStyleLbl="sibTrans1D1" presStyleIdx="4" presStyleCnt="5"/>
      <dgm:spPr/>
      <dgm:t>
        <a:bodyPr/>
        <a:lstStyle/>
        <a:p>
          <a:endParaRPr lang="ru-RU"/>
        </a:p>
      </dgm:t>
    </dgm:pt>
  </dgm:ptLst>
  <dgm:cxnLst>
    <dgm:cxn modelId="{6F016AC2-FDB7-4CCC-9570-88FC5B2D4A0E}" type="presOf" srcId="{4316200B-851C-417B-BDFF-E19944CE7C74}" destId="{3A17C13D-ACDC-456C-BE30-CD10E944F45F}" srcOrd="0" destOrd="0" presId="urn:microsoft.com/office/officeart/2005/8/layout/cycle6"/>
    <dgm:cxn modelId="{74865F9B-1E70-402B-B19A-0D137F1CFFA1}" type="presOf" srcId="{5AFD92CE-7FF3-4AFB-BD7F-9C7E13A5D6AF}" destId="{B9DC5A7E-3633-4FA1-82C6-17C4873ADB8D}" srcOrd="0" destOrd="0" presId="urn:microsoft.com/office/officeart/2005/8/layout/cycle6"/>
    <dgm:cxn modelId="{187DC458-1459-4A6B-9EE6-70FA56C23652}" srcId="{5B602D09-1267-492D-B821-E9ED79ACFFCA}" destId="{3D63F6C7-225C-4097-9110-DD4C06898D13}" srcOrd="1" destOrd="0" parTransId="{5A9B3071-8D84-4F3F-9A68-D602CDEECDB3}" sibTransId="{EFD39464-41F7-4BF5-BE39-0BF4741F5472}"/>
    <dgm:cxn modelId="{B35A5BE5-7BAF-48FB-AA1C-D96408531450}" type="presOf" srcId="{AECC93DE-D786-48B5-9034-43E41145E92E}" destId="{BA345ABE-E1AD-4348-B002-04C3680AB8A0}" srcOrd="0" destOrd="0" presId="urn:microsoft.com/office/officeart/2005/8/layout/cycle6"/>
    <dgm:cxn modelId="{8AA4508F-D717-438B-97E2-DF645EC549BC}" type="presOf" srcId="{A74AE60C-E97E-4294-A659-B71B8E44400B}" destId="{3B4A0DF3-E4A7-460D-A48C-3BAE6A11A839}" srcOrd="0" destOrd="0" presId="urn:microsoft.com/office/officeart/2005/8/layout/cycle6"/>
    <dgm:cxn modelId="{A2ED094B-082A-41A6-9C56-E34B922BBD81}" type="presOf" srcId="{5B602D09-1267-492D-B821-E9ED79ACFFCA}" destId="{B859654A-A2C3-4E46-B891-3C935FDB043B}" srcOrd="0" destOrd="0" presId="urn:microsoft.com/office/officeart/2005/8/layout/cycle6"/>
    <dgm:cxn modelId="{75C46266-7B26-47C8-B4BA-5CD28A1AC340}" type="presOf" srcId="{3D63F6C7-225C-4097-9110-DD4C06898D13}" destId="{9CAFDEFD-D40C-40BF-A35D-A65B9022F283}" srcOrd="0" destOrd="0" presId="urn:microsoft.com/office/officeart/2005/8/layout/cycle6"/>
    <dgm:cxn modelId="{E9C33E67-133A-4998-AE53-1F26FD8DB320}" srcId="{5B602D09-1267-492D-B821-E9ED79ACFFCA}" destId="{D1D9E32D-9C4B-411E-A136-F1CB30A6DF9F}" srcOrd="2" destOrd="0" parTransId="{AB721A11-1D34-495E-806F-0A40BE56748F}" sibTransId="{5AFD92CE-7FF3-4AFB-BD7F-9C7E13A5D6AF}"/>
    <dgm:cxn modelId="{738B1F12-12C8-4AF1-86B1-E23F8050F843}" type="presOf" srcId="{FA17F0EB-4268-4B27-B114-CCE0D36E49DF}" destId="{63EFC477-11D7-4E1C-8119-5695393F52A1}" srcOrd="0" destOrd="0" presId="urn:microsoft.com/office/officeart/2005/8/layout/cycle6"/>
    <dgm:cxn modelId="{89767A1F-01FB-42E2-825D-72A07292C64D}" type="presOf" srcId="{D1D9E32D-9C4B-411E-A136-F1CB30A6DF9F}" destId="{A3CB826C-3107-4BB0-8D9A-6CF8DBD2CCA9}" srcOrd="0" destOrd="0" presId="urn:microsoft.com/office/officeart/2005/8/layout/cycle6"/>
    <dgm:cxn modelId="{2404B23A-0CAE-4130-BFD4-87818050091A}" srcId="{5B602D09-1267-492D-B821-E9ED79ACFFCA}" destId="{FA17F0EB-4268-4B27-B114-CCE0D36E49DF}" srcOrd="0" destOrd="0" parTransId="{301E3821-23B5-4717-A3C7-86E87C37637B}" sibTransId="{A74AE60C-E97E-4294-A659-B71B8E44400B}"/>
    <dgm:cxn modelId="{F13FF964-ABE7-4A5B-B820-02F1D79AFA6A}" type="presOf" srcId="{EFD39464-41F7-4BF5-BE39-0BF4741F5472}" destId="{A451FF56-B649-4ABF-AAE6-0AD641C1CC75}" srcOrd="0" destOrd="0" presId="urn:microsoft.com/office/officeart/2005/8/layout/cycle6"/>
    <dgm:cxn modelId="{506C44A2-1389-446D-9C65-1D3F466AA1FC}" srcId="{5B602D09-1267-492D-B821-E9ED79ACFFCA}" destId="{80A0C5A1-527C-4A5F-9720-82D13331F4E2}" srcOrd="4" destOrd="0" parTransId="{AE22AE52-8A07-40E9-B630-E4C75B8507C4}" sibTransId="{4316200B-851C-417B-BDFF-E19944CE7C74}"/>
    <dgm:cxn modelId="{19F664E4-C200-4AFD-BC8D-6569EF98B00A}" srcId="{5B602D09-1267-492D-B821-E9ED79ACFFCA}" destId="{7411F043-B8B0-4032-AF4B-66AE17873F57}" srcOrd="3" destOrd="0" parTransId="{E8AA8C14-D2D1-4FE9-8FDE-D5867CC0DF40}" sibTransId="{AECC93DE-D786-48B5-9034-43E41145E92E}"/>
    <dgm:cxn modelId="{1C756BB6-DFA3-4768-A29F-8E342663B337}" type="presOf" srcId="{80A0C5A1-527C-4A5F-9720-82D13331F4E2}" destId="{563510B7-5E70-452D-8021-9854A714E793}" srcOrd="0" destOrd="0" presId="urn:microsoft.com/office/officeart/2005/8/layout/cycle6"/>
    <dgm:cxn modelId="{4BC7B2CA-B57F-4D65-9CFF-4313D236FE16}" type="presOf" srcId="{7411F043-B8B0-4032-AF4B-66AE17873F57}" destId="{AADB6250-4A88-4C03-B0E4-C8495C237A70}" srcOrd="0" destOrd="0" presId="urn:microsoft.com/office/officeart/2005/8/layout/cycle6"/>
    <dgm:cxn modelId="{78D1BBD4-4EE4-4B94-B58B-A887E32E9A57}" type="presParOf" srcId="{B859654A-A2C3-4E46-B891-3C935FDB043B}" destId="{63EFC477-11D7-4E1C-8119-5695393F52A1}" srcOrd="0" destOrd="0" presId="urn:microsoft.com/office/officeart/2005/8/layout/cycle6"/>
    <dgm:cxn modelId="{F42BEB16-987E-407E-B90E-4367DAE41FE7}" type="presParOf" srcId="{B859654A-A2C3-4E46-B891-3C935FDB043B}" destId="{920C8772-9744-4792-9600-68A76992AB1B}" srcOrd="1" destOrd="0" presId="urn:microsoft.com/office/officeart/2005/8/layout/cycle6"/>
    <dgm:cxn modelId="{A1DDC1DE-A909-40ED-A75A-2871841033BE}" type="presParOf" srcId="{B859654A-A2C3-4E46-B891-3C935FDB043B}" destId="{3B4A0DF3-E4A7-460D-A48C-3BAE6A11A839}" srcOrd="2" destOrd="0" presId="urn:microsoft.com/office/officeart/2005/8/layout/cycle6"/>
    <dgm:cxn modelId="{360C1C32-E9D0-468B-A5FF-2F316001617D}" type="presParOf" srcId="{B859654A-A2C3-4E46-B891-3C935FDB043B}" destId="{9CAFDEFD-D40C-40BF-A35D-A65B9022F283}" srcOrd="3" destOrd="0" presId="urn:microsoft.com/office/officeart/2005/8/layout/cycle6"/>
    <dgm:cxn modelId="{EB93FB7F-D515-4990-93E5-1D4127904127}" type="presParOf" srcId="{B859654A-A2C3-4E46-B891-3C935FDB043B}" destId="{F4AD4E42-BBC1-4F2F-B851-66D10D33F94E}" srcOrd="4" destOrd="0" presId="urn:microsoft.com/office/officeart/2005/8/layout/cycle6"/>
    <dgm:cxn modelId="{0AD67B62-5318-404F-832E-A1018A10C8C4}" type="presParOf" srcId="{B859654A-A2C3-4E46-B891-3C935FDB043B}" destId="{A451FF56-B649-4ABF-AAE6-0AD641C1CC75}" srcOrd="5" destOrd="0" presId="urn:microsoft.com/office/officeart/2005/8/layout/cycle6"/>
    <dgm:cxn modelId="{F8C02C0D-02B7-4855-A6B3-4AE4B0B13C19}" type="presParOf" srcId="{B859654A-A2C3-4E46-B891-3C935FDB043B}" destId="{A3CB826C-3107-4BB0-8D9A-6CF8DBD2CCA9}" srcOrd="6" destOrd="0" presId="urn:microsoft.com/office/officeart/2005/8/layout/cycle6"/>
    <dgm:cxn modelId="{061326A1-E7D3-4651-A730-B36AAD8B20E8}" type="presParOf" srcId="{B859654A-A2C3-4E46-B891-3C935FDB043B}" destId="{D972B7E9-6CD2-489E-AB47-3B8A3BF1442E}" srcOrd="7" destOrd="0" presId="urn:microsoft.com/office/officeart/2005/8/layout/cycle6"/>
    <dgm:cxn modelId="{76EF70B0-AB08-44C0-8280-48F692469D8C}" type="presParOf" srcId="{B859654A-A2C3-4E46-B891-3C935FDB043B}" destId="{B9DC5A7E-3633-4FA1-82C6-17C4873ADB8D}" srcOrd="8" destOrd="0" presId="urn:microsoft.com/office/officeart/2005/8/layout/cycle6"/>
    <dgm:cxn modelId="{FB6297B8-C226-4A33-A9C5-3E7ECA96EA03}" type="presParOf" srcId="{B859654A-A2C3-4E46-B891-3C935FDB043B}" destId="{AADB6250-4A88-4C03-B0E4-C8495C237A70}" srcOrd="9" destOrd="0" presId="urn:microsoft.com/office/officeart/2005/8/layout/cycle6"/>
    <dgm:cxn modelId="{9F6C4423-D2AF-4B79-A941-007325039A22}" type="presParOf" srcId="{B859654A-A2C3-4E46-B891-3C935FDB043B}" destId="{B38FEFC5-9245-4F79-9563-89D7799E28AE}" srcOrd="10" destOrd="0" presId="urn:microsoft.com/office/officeart/2005/8/layout/cycle6"/>
    <dgm:cxn modelId="{6F53C2F0-5BFB-4AB6-89ED-F7FD4484AE62}" type="presParOf" srcId="{B859654A-A2C3-4E46-B891-3C935FDB043B}" destId="{BA345ABE-E1AD-4348-B002-04C3680AB8A0}" srcOrd="11" destOrd="0" presId="urn:microsoft.com/office/officeart/2005/8/layout/cycle6"/>
    <dgm:cxn modelId="{0AFB92D0-64B3-4417-BC10-085EABEFEF54}" type="presParOf" srcId="{B859654A-A2C3-4E46-B891-3C935FDB043B}" destId="{563510B7-5E70-452D-8021-9854A714E793}" srcOrd="12" destOrd="0" presId="urn:microsoft.com/office/officeart/2005/8/layout/cycle6"/>
    <dgm:cxn modelId="{CFF3287E-C636-4A73-9212-EA920F8DD0A5}" type="presParOf" srcId="{B859654A-A2C3-4E46-B891-3C935FDB043B}" destId="{39C2ADDB-06D0-436A-98B1-A2E80D10F9BF}" srcOrd="13" destOrd="0" presId="urn:microsoft.com/office/officeart/2005/8/layout/cycle6"/>
    <dgm:cxn modelId="{24EAA763-BFE9-4754-8BEE-39F65ABE854A}" type="presParOf" srcId="{B859654A-A2C3-4E46-B891-3C935FDB043B}" destId="{3A17C13D-ACDC-456C-BE30-CD10E944F45F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1#1">
  <dgm:title val=""/>
  <dgm:desc val=""/>
  <dgm:catLst>
    <dgm:cat type="list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="" xmlns:a16="http://schemas.microsoft.com/office/drawing/2014/main" id="{B76F666D-E0C2-435B-BAA8-9287F9E5D38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19FEBCAF-CB3F-4928-91AA-D61472F880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EF8DD750-E9C8-498E-B02F-A465CB2BB798}" type="datetime1">
              <a:rPr lang="ru-RU" smtClean="0"/>
              <a:pPr rtl="0"/>
              <a:t>06.02.2020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69256698-63C6-4CCC-81CB-EA5604C30F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B2467FDA-05D7-4760-A373-5D6AEAAF427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682C0B10-7CAE-41E4-AB02-7E8B1FF2B898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75375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87C6E7-B645-4B70-AC63-7A575D94CEB1}" type="datetime1">
              <a:rPr lang="ru-RU" smtClean="0"/>
              <a:pPr/>
              <a:t>06.02.2020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6563" y="1233488"/>
            <a:ext cx="5924550" cy="3333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51983"/>
            <a:ext cx="5438140" cy="388798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530193B-564F-4854-8A52-728F3FB19C85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6038165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ru-RU" smtClean="0"/>
              <a:pPr rtl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3008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ru-RU" smtClean="0"/>
              <a:pPr rtl="0"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12735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ru-RU" smtClean="0"/>
              <a:pPr rtl="0"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12735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ru-RU" smtClean="0"/>
              <a:pPr rtl="0"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12735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ru-RU" smtClean="0"/>
              <a:pPr rtl="0"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12735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ru-RU" smtClean="0"/>
              <a:pPr rtl="0"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12735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ru-RU" smtClean="0"/>
              <a:pPr rtl="0"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12735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ru-RU" smtClean="0"/>
              <a:pPr rtl="0"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12735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ru-RU" smtClean="0"/>
              <a:pPr rtl="0"/>
              <a:t>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12735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ru-RU" smtClean="0"/>
              <a:pPr rtl="0"/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78416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ru-RU" smtClean="0"/>
              <a:pPr rtl="0"/>
              <a:t>23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12735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ru-RU" smtClean="0"/>
              <a:pPr rtl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30317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ru-RU" smtClean="0"/>
              <a:pPr rtl="0"/>
              <a:t>24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12735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ru-RU" smtClean="0"/>
              <a:pPr rtl="0"/>
              <a:t>25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387381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ru-RU" smtClean="0"/>
              <a:pPr rtl="0"/>
              <a:t>26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59293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ru-RU" smtClean="0"/>
              <a:pPr rtl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44666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ru-RU" smtClean="0"/>
              <a:pPr rtl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22642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ru-RU" smtClean="0"/>
              <a:pPr rtl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94247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ru-RU" smtClean="0"/>
              <a:pPr rtl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94247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ru-RU" smtClean="0"/>
              <a:pPr rtl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41123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ru-RU" smtClean="0"/>
              <a:pPr rtl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00136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ru-RU" smtClean="0"/>
              <a:pPr rtl="0"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7242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Щелкните, чтобы изменить заголовок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="" xmlns:a16="http://schemas.microsoft.com/office/drawing/2014/main" id="{10727B06-56A8-44A2-B6C2-9ED183D107F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 dirty="0"/>
              <a:t>Подзаголовок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A47F3D0-41FC-4430-9F9E-1F78A18D65FE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="" xmlns:a16="http://schemas.microsoft.com/office/drawing/2014/main" id="{2ED798F6-1F12-46CE-9AFD-CC66555A191D}"/>
              </a:ext>
            </a:extLst>
          </p:cNvPr>
          <p:cNvSpPr>
            <a:spLocks noGrp="1"/>
          </p:cNvSpPr>
          <p:nvPr>
            <p:ph type="ftr" sz="quarter" idx="34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</p:spTree>
    <p:extLst>
      <p:ext uri="{BB962C8B-B14F-4D97-AF65-F5344CB8AC3E}">
        <p14:creationId xmlns:p14="http://schemas.microsoft.com/office/powerpoint/2010/main" val="1505855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Слайд с благодарност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DD31C544-1372-4B34-8149-B6058B8CC577}"/>
              </a:ext>
            </a:extLst>
          </p:cNvPr>
          <p:cNvSpPr/>
          <p:nvPr userDrawn="1"/>
        </p:nvSpPr>
        <p:spPr>
          <a:xfrm>
            <a:off x="11793520" y="0"/>
            <a:ext cx="35276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7B2598CA-3443-4098-80E7-1F16DC9A13CC}"/>
              </a:ext>
            </a:extLst>
          </p:cNvPr>
          <p:cNvSpPr/>
          <p:nvPr userDrawn="1"/>
        </p:nvSpPr>
        <p:spPr>
          <a:xfrm rot="5400000">
            <a:off x="8740140" y="3406142"/>
            <a:ext cx="6857999" cy="45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2" name="Рисунок 11">
            <a:extLst>
              <a:ext uri="{FF2B5EF4-FFF2-40B4-BE49-F238E27FC236}">
                <a16:creationId xmlns="" xmlns:a16="http://schemas.microsoft.com/office/drawing/2014/main" id="{BE421EAA-68E8-4AED-BA2F-01A6AC66859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0655455" cy="6858000"/>
          </a:xfrm>
          <a:custGeom>
            <a:avLst/>
            <a:gdLst>
              <a:gd name="connsiteX0" fmla="*/ 8526285 w 10655455"/>
              <a:gd name="connsiteY0" fmla="*/ 6283111 h 6858000"/>
              <a:gd name="connsiteX1" fmla="*/ 10157124 w 10655455"/>
              <a:gd name="connsiteY1" fmla="*/ 6283111 h 6858000"/>
              <a:gd name="connsiteX2" fmla="*/ 10407209 w 10655455"/>
              <a:gd name="connsiteY2" fmla="*/ 6430504 h 6858000"/>
              <a:gd name="connsiteX3" fmla="*/ 10606716 w 10655455"/>
              <a:gd name="connsiteY3" fmla="*/ 6774068 h 6858000"/>
              <a:gd name="connsiteX4" fmla="*/ 10655455 w 10655455"/>
              <a:gd name="connsiteY4" fmla="*/ 6858000 h 6858000"/>
              <a:gd name="connsiteX5" fmla="*/ 8025501 w 10655455"/>
              <a:gd name="connsiteY5" fmla="*/ 6858000 h 6858000"/>
              <a:gd name="connsiteX6" fmla="*/ 8129453 w 10655455"/>
              <a:gd name="connsiteY6" fmla="*/ 6678214 h 6858000"/>
              <a:gd name="connsiteX7" fmla="*/ 8272677 w 10655455"/>
              <a:gd name="connsiteY7" fmla="*/ 6430504 h 6858000"/>
              <a:gd name="connsiteX8" fmla="*/ 8526285 w 10655455"/>
              <a:gd name="connsiteY8" fmla="*/ 6283111 h 6858000"/>
              <a:gd name="connsiteX9" fmla="*/ 8508611 w 10655455"/>
              <a:gd name="connsiteY9" fmla="*/ 4776272 h 6858000"/>
              <a:gd name="connsiteX10" fmla="*/ 9153763 w 10655455"/>
              <a:gd name="connsiteY10" fmla="*/ 4776272 h 6858000"/>
              <a:gd name="connsiteX11" fmla="*/ 9252696 w 10655455"/>
              <a:gd name="connsiteY11" fmla="*/ 4834580 h 6858000"/>
              <a:gd name="connsiteX12" fmla="*/ 9575969 w 10655455"/>
              <a:gd name="connsiteY12" fmla="*/ 5391278 h 6858000"/>
              <a:gd name="connsiteX13" fmla="*/ 9575969 w 10655455"/>
              <a:gd name="connsiteY13" fmla="*/ 5505116 h 6858000"/>
              <a:gd name="connsiteX14" fmla="*/ 9252696 w 10655455"/>
              <a:gd name="connsiteY14" fmla="*/ 6061815 h 6858000"/>
              <a:gd name="connsiteX15" fmla="*/ 9153763 w 10655455"/>
              <a:gd name="connsiteY15" fmla="*/ 6120122 h 6858000"/>
              <a:gd name="connsiteX16" fmla="*/ 8508611 w 10655455"/>
              <a:gd name="connsiteY16" fmla="*/ 6120122 h 6858000"/>
              <a:gd name="connsiteX17" fmla="*/ 8408284 w 10655455"/>
              <a:gd name="connsiteY17" fmla="*/ 6061815 h 6858000"/>
              <a:gd name="connsiteX18" fmla="*/ 8086404 w 10655455"/>
              <a:gd name="connsiteY18" fmla="*/ 5505116 h 6858000"/>
              <a:gd name="connsiteX19" fmla="*/ 8086404 w 10655455"/>
              <a:gd name="connsiteY19" fmla="*/ 5391278 h 6858000"/>
              <a:gd name="connsiteX20" fmla="*/ 8408284 w 10655455"/>
              <a:gd name="connsiteY20" fmla="*/ 4834580 h 6858000"/>
              <a:gd name="connsiteX21" fmla="*/ 8508611 w 10655455"/>
              <a:gd name="connsiteY21" fmla="*/ 4776272 h 6858000"/>
              <a:gd name="connsiteX22" fmla="*/ 8438383 w 10655455"/>
              <a:gd name="connsiteY22" fmla="*/ 4182594 h 6858000"/>
              <a:gd name="connsiteX23" fmla="*/ 8671249 w 10655455"/>
              <a:gd name="connsiteY23" fmla="*/ 4182594 h 6858000"/>
              <a:gd name="connsiteX24" fmla="*/ 8706958 w 10655455"/>
              <a:gd name="connsiteY24" fmla="*/ 4203640 h 6858000"/>
              <a:gd name="connsiteX25" fmla="*/ 8823642 w 10655455"/>
              <a:gd name="connsiteY25" fmla="*/ 4404579 h 6858000"/>
              <a:gd name="connsiteX26" fmla="*/ 8823642 w 10655455"/>
              <a:gd name="connsiteY26" fmla="*/ 4445668 h 6858000"/>
              <a:gd name="connsiteX27" fmla="*/ 8706958 w 10655455"/>
              <a:gd name="connsiteY27" fmla="*/ 4646606 h 6858000"/>
              <a:gd name="connsiteX28" fmla="*/ 8671249 w 10655455"/>
              <a:gd name="connsiteY28" fmla="*/ 4667652 h 6858000"/>
              <a:gd name="connsiteX29" fmla="*/ 8438383 w 10655455"/>
              <a:gd name="connsiteY29" fmla="*/ 4667652 h 6858000"/>
              <a:gd name="connsiteX30" fmla="*/ 8402170 w 10655455"/>
              <a:gd name="connsiteY30" fmla="*/ 4646606 h 6858000"/>
              <a:gd name="connsiteX31" fmla="*/ 8285989 w 10655455"/>
              <a:gd name="connsiteY31" fmla="*/ 4445668 h 6858000"/>
              <a:gd name="connsiteX32" fmla="*/ 8285989 w 10655455"/>
              <a:gd name="connsiteY32" fmla="*/ 4404579 h 6858000"/>
              <a:gd name="connsiteX33" fmla="*/ 8402170 w 10655455"/>
              <a:gd name="connsiteY33" fmla="*/ 4203640 h 6858000"/>
              <a:gd name="connsiteX34" fmla="*/ 8438383 w 10655455"/>
              <a:gd name="connsiteY34" fmla="*/ 4182594 h 6858000"/>
              <a:gd name="connsiteX35" fmla="*/ 7678681 w 10655455"/>
              <a:gd name="connsiteY35" fmla="*/ 3459104 h 6858000"/>
              <a:gd name="connsiteX36" fmla="*/ 8119685 w 10655455"/>
              <a:gd name="connsiteY36" fmla="*/ 3459104 h 6858000"/>
              <a:gd name="connsiteX37" fmla="*/ 8187313 w 10655455"/>
              <a:gd name="connsiteY37" fmla="*/ 3498961 h 6858000"/>
              <a:gd name="connsiteX38" fmla="*/ 8408292 w 10655455"/>
              <a:gd name="connsiteY38" fmla="*/ 3879501 h 6858000"/>
              <a:gd name="connsiteX39" fmla="*/ 8408292 w 10655455"/>
              <a:gd name="connsiteY39" fmla="*/ 3957318 h 6858000"/>
              <a:gd name="connsiteX40" fmla="*/ 8187313 w 10655455"/>
              <a:gd name="connsiteY40" fmla="*/ 4337857 h 6858000"/>
              <a:gd name="connsiteX41" fmla="*/ 8119685 w 10655455"/>
              <a:gd name="connsiteY41" fmla="*/ 4377714 h 6858000"/>
              <a:gd name="connsiteX42" fmla="*/ 7678681 w 10655455"/>
              <a:gd name="connsiteY42" fmla="*/ 4377714 h 6858000"/>
              <a:gd name="connsiteX43" fmla="*/ 7610101 w 10655455"/>
              <a:gd name="connsiteY43" fmla="*/ 4337857 h 6858000"/>
              <a:gd name="connsiteX44" fmla="*/ 7390076 w 10655455"/>
              <a:gd name="connsiteY44" fmla="*/ 3957318 h 6858000"/>
              <a:gd name="connsiteX45" fmla="*/ 7390076 w 10655455"/>
              <a:gd name="connsiteY45" fmla="*/ 3879501 h 6858000"/>
              <a:gd name="connsiteX46" fmla="*/ 7610101 w 10655455"/>
              <a:gd name="connsiteY46" fmla="*/ 3498961 h 6858000"/>
              <a:gd name="connsiteX47" fmla="*/ 7678681 w 10655455"/>
              <a:gd name="connsiteY47" fmla="*/ 3459104 h 6858000"/>
              <a:gd name="connsiteX48" fmla="*/ 9108816 w 10655455"/>
              <a:gd name="connsiteY48" fmla="*/ 2082751 h 6858000"/>
              <a:gd name="connsiteX49" fmla="*/ 9876937 w 10655455"/>
              <a:gd name="connsiteY49" fmla="*/ 2082751 h 6858000"/>
              <a:gd name="connsiteX50" fmla="*/ 9994727 w 10655455"/>
              <a:gd name="connsiteY50" fmla="*/ 2152172 h 6858000"/>
              <a:gd name="connsiteX51" fmla="*/ 10379617 w 10655455"/>
              <a:gd name="connsiteY51" fmla="*/ 2814978 h 6858000"/>
              <a:gd name="connsiteX52" fmla="*/ 10379617 w 10655455"/>
              <a:gd name="connsiteY52" fmla="*/ 2950515 h 6858000"/>
              <a:gd name="connsiteX53" fmla="*/ 9994727 w 10655455"/>
              <a:gd name="connsiteY53" fmla="*/ 3613321 h 6858000"/>
              <a:gd name="connsiteX54" fmla="*/ 9876937 w 10655455"/>
              <a:gd name="connsiteY54" fmla="*/ 3682742 h 6858000"/>
              <a:gd name="connsiteX55" fmla="*/ 9108816 w 10655455"/>
              <a:gd name="connsiteY55" fmla="*/ 3682742 h 6858000"/>
              <a:gd name="connsiteX56" fmla="*/ 8989367 w 10655455"/>
              <a:gd name="connsiteY56" fmla="*/ 3613321 h 6858000"/>
              <a:gd name="connsiteX57" fmla="*/ 8606137 w 10655455"/>
              <a:gd name="connsiteY57" fmla="*/ 2950515 h 6858000"/>
              <a:gd name="connsiteX58" fmla="*/ 8606137 w 10655455"/>
              <a:gd name="connsiteY58" fmla="*/ 2814978 h 6858000"/>
              <a:gd name="connsiteX59" fmla="*/ 8989367 w 10655455"/>
              <a:gd name="connsiteY59" fmla="*/ 2152172 h 6858000"/>
              <a:gd name="connsiteX60" fmla="*/ 9108816 w 10655455"/>
              <a:gd name="connsiteY60" fmla="*/ 2082751 h 6858000"/>
              <a:gd name="connsiteX61" fmla="*/ 1321854 w 10655455"/>
              <a:gd name="connsiteY61" fmla="*/ 2071857 h 6858000"/>
              <a:gd name="connsiteX62" fmla="*/ 5365317 w 10655455"/>
              <a:gd name="connsiteY62" fmla="*/ 2071857 h 6858000"/>
              <a:gd name="connsiteX63" fmla="*/ 5985373 w 10655455"/>
              <a:gd name="connsiteY63" fmla="*/ 2437296 h 6858000"/>
              <a:gd name="connsiteX64" fmla="*/ 8011470 w 10655455"/>
              <a:gd name="connsiteY64" fmla="*/ 5926372 h 6858000"/>
              <a:gd name="connsiteX65" fmla="*/ 8011470 w 10655455"/>
              <a:gd name="connsiteY65" fmla="*/ 6639850 h 6858000"/>
              <a:gd name="connsiteX66" fmla="*/ 7904625 w 10655455"/>
              <a:gd name="connsiteY66" fmla="*/ 6823844 h 6858000"/>
              <a:gd name="connsiteX67" fmla="*/ 7884791 w 10655455"/>
              <a:gd name="connsiteY67" fmla="*/ 6858000 h 6858000"/>
              <a:gd name="connsiteX68" fmla="*/ 0 w 10655455"/>
              <a:gd name="connsiteY68" fmla="*/ 6858000 h 6858000"/>
              <a:gd name="connsiteX69" fmla="*/ 0 w 10655455"/>
              <a:gd name="connsiteY69" fmla="*/ 3635967 h 6858000"/>
              <a:gd name="connsiteX70" fmla="*/ 27177 w 10655455"/>
              <a:gd name="connsiteY70" fmla="*/ 3588964 h 6858000"/>
              <a:gd name="connsiteX71" fmla="*/ 693065 w 10655455"/>
              <a:gd name="connsiteY71" fmla="*/ 2437296 h 6858000"/>
              <a:gd name="connsiteX72" fmla="*/ 1321854 w 10655455"/>
              <a:gd name="connsiteY72" fmla="*/ 2071857 h 6858000"/>
              <a:gd name="connsiteX73" fmla="*/ 6786399 w 10655455"/>
              <a:gd name="connsiteY73" fmla="*/ 753840 h 6858000"/>
              <a:gd name="connsiteX74" fmla="*/ 8025968 w 10655455"/>
              <a:gd name="connsiteY74" fmla="*/ 753840 h 6858000"/>
              <a:gd name="connsiteX75" fmla="*/ 8216053 w 10655455"/>
              <a:gd name="connsiteY75" fmla="*/ 865869 h 6858000"/>
              <a:gd name="connsiteX76" fmla="*/ 8837177 w 10655455"/>
              <a:gd name="connsiteY76" fmla="*/ 1935484 h 6858000"/>
              <a:gd name="connsiteX77" fmla="*/ 8837177 w 10655455"/>
              <a:gd name="connsiteY77" fmla="*/ 2154207 h 6858000"/>
              <a:gd name="connsiteX78" fmla="*/ 8216053 w 10655455"/>
              <a:gd name="connsiteY78" fmla="*/ 3223823 h 6858000"/>
              <a:gd name="connsiteX79" fmla="*/ 8025968 w 10655455"/>
              <a:gd name="connsiteY79" fmla="*/ 3335852 h 6858000"/>
              <a:gd name="connsiteX80" fmla="*/ 6786399 w 10655455"/>
              <a:gd name="connsiteY80" fmla="*/ 3335852 h 6858000"/>
              <a:gd name="connsiteX81" fmla="*/ 6593637 w 10655455"/>
              <a:gd name="connsiteY81" fmla="*/ 3223823 h 6858000"/>
              <a:gd name="connsiteX82" fmla="*/ 5975192 w 10655455"/>
              <a:gd name="connsiteY82" fmla="*/ 2154207 h 6858000"/>
              <a:gd name="connsiteX83" fmla="*/ 5975192 w 10655455"/>
              <a:gd name="connsiteY83" fmla="*/ 1935484 h 6858000"/>
              <a:gd name="connsiteX84" fmla="*/ 6593637 w 10655455"/>
              <a:gd name="connsiteY84" fmla="*/ 865869 h 6858000"/>
              <a:gd name="connsiteX85" fmla="*/ 6786399 w 10655455"/>
              <a:gd name="connsiteY85" fmla="*/ 753840 h 6858000"/>
              <a:gd name="connsiteX86" fmla="*/ 0 w 10655455"/>
              <a:gd name="connsiteY86" fmla="*/ 0 h 6858000"/>
              <a:gd name="connsiteX87" fmla="*/ 6966294 w 10655455"/>
              <a:gd name="connsiteY87" fmla="*/ 0 h 6858000"/>
              <a:gd name="connsiteX88" fmla="*/ 6852387 w 10655455"/>
              <a:gd name="connsiteY88" fmla="*/ 196155 h 6858000"/>
              <a:gd name="connsiteX89" fmla="*/ 6043321 w 10655455"/>
              <a:gd name="connsiteY89" fmla="*/ 1589421 h 6858000"/>
              <a:gd name="connsiteX90" fmla="*/ 5423265 w 10655455"/>
              <a:gd name="connsiteY90" fmla="*/ 1954861 h 6858000"/>
              <a:gd name="connsiteX91" fmla="*/ 1379802 w 10655455"/>
              <a:gd name="connsiteY91" fmla="*/ 1954861 h 6858000"/>
              <a:gd name="connsiteX92" fmla="*/ 751013 w 10655455"/>
              <a:gd name="connsiteY92" fmla="*/ 1589421 h 6858000"/>
              <a:gd name="connsiteX93" fmla="*/ 1951 w 10655455"/>
              <a:gd name="connsiteY93" fmla="*/ 293901 h 6858000"/>
              <a:gd name="connsiteX94" fmla="*/ 0 w 10655455"/>
              <a:gd name="connsiteY94" fmla="*/ 29052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10655455" h="6858000">
                <a:moveTo>
                  <a:pt x="8526285" y="6283111"/>
                </a:moveTo>
                <a:cubicBezTo>
                  <a:pt x="8526285" y="6283111"/>
                  <a:pt x="8526285" y="6283111"/>
                  <a:pt x="10157124" y="6283111"/>
                </a:cubicBezTo>
                <a:cubicBezTo>
                  <a:pt x="10259271" y="6283111"/>
                  <a:pt x="10357896" y="6339261"/>
                  <a:pt x="10407209" y="6430504"/>
                </a:cubicBezTo>
                <a:cubicBezTo>
                  <a:pt x="10407209" y="6430504"/>
                  <a:pt x="10407209" y="6430504"/>
                  <a:pt x="10606716" y="6774068"/>
                </a:cubicBezTo>
                <a:lnTo>
                  <a:pt x="10655455" y="6858000"/>
                </a:lnTo>
                <a:lnTo>
                  <a:pt x="8025501" y="6858000"/>
                </a:lnTo>
                <a:lnTo>
                  <a:pt x="8129453" y="6678214"/>
                </a:lnTo>
                <a:cubicBezTo>
                  <a:pt x="8174148" y="6600912"/>
                  <a:pt x="8221824" y="6518457"/>
                  <a:pt x="8272677" y="6430504"/>
                </a:cubicBezTo>
                <a:cubicBezTo>
                  <a:pt x="8325512" y="6339261"/>
                  <a:pt x="8420615" y="6283111"/>
                  <a:pt x="8526285" y="6283111"/>
                </a:cubicBezTo>
                <a:close/>
                <a:moveTo>
                  <a:pt x="8508611" y="4776272"/>
                </a:moveTo>
                <a:cubicBezTo>
                  <a:pt x="8508611" y="4776272"/>
                  <a:pt x="8508611" y="4776272"/>
                  <a:pt x="9153763" y="4776272"/>
                </a:cubicBezTo>
                <a:cubicBezTo>
                  <a:pt x="9194173" y="4776272"/>
                  <a:pt x="9233188" y="4798484"/>
                  <a:pt x="9252696" y="4834580"/>
                </a:cubicBezTo>
                <a:cubicBezTo>
                  <a:pt x="9252696" y="4834580"/>
                  <a:pt x="9252696" y="4834580"/>
                  <a:pt x="9575969" y="5391278"/>
                </a:cubicBezTo>
                <a:cubicBezTo>
                  <a:pt x="9596871" y="5425985"/>
                  <a:pt x="9596871" y="5470409"/>
                  <a:pt x="9575969" y="5505116"/>
                </a:cubicBezTo>
                <a:cubicBezTo>
                  <a:pt x="9575969" y="5505116"/>
                  <a:pt x="9575969" y="5505116"/>
                  <a:pt x="9252696" y="6061815"/>
                </a:cubicBezTo>
                <a:cubicBezTo>
                  <a:pt x="9233188" y="6097909"/>
                  <a:pt x="9194173" y="6120122"/>
                  <a:pt x="9153763" y="6120122"/>
                </a:cubicBezTo>
                <a:cubicBezTo>
                  <a:pt x="9153763" y="6120122"/>
                  <a:pt x="9153763" y="6120122"/>
                  <a:pt x="8508611" y="6120122"/>
                </a:cubicBezTo>
                <a:cubicBezTo>
                  <a:pt x="8466808" y="6120122"/>
                  <a:pt x="8429186" y="6097909"/>
                  <a:pt x="8408284" y="6061815"/>
                </a:cubicBezTo>
                <a:cubicBezTo>
                  <a:pt x="8408284" y="6061815"/>
                  <a:pt x="8408284" y="6061815"/>
                  <a:pt x="8086404" y="5505116"/>
                </a:cubicBezTo>
                <a:cubicBezTo>
                  <a:pt x="8065503" y="5470409"/>
                  <a:pt x="8065503" y="5425985"/>
                  <a:pt x="8086404" y="5391278"/>
                </a:cubicBezTo>
                <a:cubicBezTo>
                  <a:pt x="8086404" y="5391278"/>
                  <a:pt x="8086404" y="5391278"/>
                  <a:pt x="8408284" y="4834580"/>
                </a:cubicBezTo>
                <a:cubicBezTo>
                  <a:pt x="8429186" y="4798484"/>
                  <a:pt x="8466808" y="4776272"/>
                  <a:pt x="8508611" y="4776272"/>
                </a:cubicBezTo>
                <a:close/>
                <a:moveTo>
                  <a:pt x="8438383" y="4182594"/>
                </a:moveTo>
                <a:cubicBezTo>
                  <a:pt x="8438383" y="4182594"/>
                  <a:pt x="8438383" y="4182594"/>
                  <a:pt x="8671249" y="4182594"/>
                </a:cubicBezTo>
                <a:cubicBezTo>
                  <a:pt x="8685834" y="4182594"/>
                  <a:pt x="8699916" y="4190612"/>
                  <a:pt x="8706958" y="4203640"/>
                </a:cubicBezTo>
                <a:cubicBezTo>
                  <a:pt x="8706958" y="4203640"/>
                  <a:pt x="8706958" y="4203640"/>
                  <a:pt x="8823642" y="4404579"/>
                </a:cubicBezTo>
                <a:cubicBezTo>
                  <a:pt x="8831187" y="4417106"/>
                  <a:pt x="8831187" y="4433141"/>
                  <a:pt x="8823642" y="4445668"/>
                </a:cubicBezTo>
                <a:cubicBezTo>
                  <a:pt x="8823642" y="4445668"/>
                  <a:pt x="8823642" y="4445668"/>
                  <a:pt x="8706958" y="4646606"/>
                </a:cubicBezTo>
                <a:cubicBezTo>
                  <a:pt x="8699916" y="4659635"/>
                  <a:pt x="8685834" y="4667652"/>
                  <a:pt x="8671249" y="4667652"/>
                </a:cubicBezTo>
                <a:cubicBezTo>
                  <a:pt x="8671249" y="4667652"/>
                  <a:pt x="8671249" y="4667652"/>
                  <a:pt x="8438383" y="4667652"/>
                </a:cubicBezTo>
                <a:cubicBezTo>
                  <a:pt x="8423295" y="4667652"/>
                  <a:pt x="8409715" y="4659635"/>
                  <a:pt x="8402170" y="4646606"/>
                </a:cubicBezTo>
                <a:cubicBezTo>
                  <a:pt x="8402170" y="4646606"/>
                  <a:pt x="8402170" y="4646606"/>
                  <a:pt x="8285989" y="4445668"/>
                </a:cubicBezTo>
                <a:cubicBezTo>
                  <a:pt x="8278445" y="4433141"/>
                  <a:pt x="8278445" y="4417106"/>
                  <a:pt x="8285989" y="4404579"/>
                </a:cubicBezTo>
                <a:cubicBezTo>
                  <a:pt x="8285989" y="4404579"/>
                  <a:pt x="8285989" y="4404579"/>
                  <a:pt x="8402170" y="4203640"/>
                </a:cubicBezTo>
                <a:cubicBezTo>
                  <a:pt x="8409715" y="4190612"/>
                  <a:pt x="8423295" y="4182594"/>
                  <a:pt x="8438383" y="4182594"/>
                </a:cubicBezTo>
                <a:close/>
                <a:moveTo>
                  <a:pt x="7678681" y="3459104"/>
                </a:moveTo>
                <a:cubicBezTo>
                  <a:pt x="7678681" y="3459104"/>
                  <a:pt x="7678681" y="3459104"/>
                  <a:pt x="8119685" y="3459104"/>
                </a:cubicBezTo>
                <a:cubicBezTo>
                  <a:pt x="8147308" y="3459104"/>
                  <a:pt x="8173978" y="3474287"/>
                  <a:pt x="8187313" y="3498961"/>
                </a:cubicBezTo>
                <a:cubicBezTo>
                  <a:pt x="8187313" y="3498961"/>
                  <a:pt x="8187313" y="3498961"/>
                  <a:pt x="8408292" y="3879501"/>
                </a:cubicBezTo>
                <a:cubicBezTo>
                  <a:pt x="8422579" y="3903225"/>
                  <a:pt x="8422579" y="3933593"/>
                  <a:pt x="8408292" y="3957318"/>
                </a:cubicBezTo>
                <a:cubicBezTo>
                  <a:pt x="8408292" y="3957318"/>
                  <a:pt x="8408292" y="3957318"/>
                  <a:pt x="8187313" y="4337857"/>
                </a:cubicBezTo>
                <a:cubicBezTo>
                  <a:pt x="8173978" y="4362531"/>
                  <a:pt x="8147308" y="4377714"/>
                  <a:pt x="8119685" y="4377714"/>
                </a:cubicBezTo>
                <a:cubicBezTo>
                  <a:pt x="8119685" y="4377714"/>
                  <a:pt x="8119685" y="4377714"/>
                  <a:pt x="7678681" y="4377714"/>
                </a:cubicBezTo>
                <a:cubicBezTo>
                  <a:pt x="7650106" y="4377714"/>
                  <a:pt x="7624388" y="4362531"/>
                  <a:pt x="7610101" y="4337857"/>
                </a:cubicBezTo>
                <a:cubicBezTo>
                  <a:pt x="7610101" y="4337857"/>
                  <a:pt x="7610101" y="4337857"/>
                  <a:pt x="7390076" y="3957318"/>
                </a:cubicBezTo>
                <a:cubicBezTo>
                  <a:pt x="7375787" y="3933593"/>
                  <a:pt x="7375787" y="3903225"/>
                  <a:pt x="7390076" y="3879501"/>
                </a:cubicBezTo>
                <a:cubicBezTo>
                  <a:pt x="7390076" y="3879501"/>
                  <a:pt x="7390076" y="3879501"/>
                  <a:pt x="7610101" y="3498961"/>
                </a:cubicBezTo>
                <a:cubicBezTo>
                  <a:pt x="7624388" y="3474287"/>
                  <a:pt x="7650106" y="3459104"/>
                  <a:pt x="7678681" y="3459104"/>
                </a:cubicBezTo>
                <a:close/>
                <a:moveTo>
                  <a:pt x="9108816" y="2082751"/>
                </a:moveTo>
                <a:cubicBezTo>
                  <a:pt x="9108816" y="2082751"/>
                  <a:pt x="9108816" y="2082751"/>
                  <a:pt x="9876937" y="2082751"/>
                </a:cubicBezTo>
                <a:cubicBezTo>
                  <a:pt x="9925048" y="2082751"/>
                  <a:pt x="9971500" y="2109197"/>
                  <a:pt x="9994727" y="2152172"/>
                </a:cubicBezTo>
                <a:cubicBezTo>
                  <a:pt x="9994727" y="2152172"/>
                  <a:pt x="9994727" y="2152172"/>
                  <a:pt x="10379617" y="2814978"/>
                </a:cubicBezTo>
                <a:cubicBezTo>
                  <a:pt x="10404502" y="2856301"/>
                  <a:pt x="10404502" y="2909193"/>
                  <a:pt x="10379617" y="2950515"/>
                </a:cubicBezTo>
                <a:cubicBezTo>
                  <a:pt x="10379617" y="2950515"/>
                  <a:pt x="10379617" y="2950515"/>
                  <a:pt x="9994727" y="3613321"/>
                </a:cubicBezTo>
                <a:cubicBezTo>
                  <a:pt x="9971500" y="3656296"/>
                  <a:pt x="9925048" y="3682742"/>
                  <a:pt x="9876937" y="3682742"/>
                </a:cubicBezTo>
                <a:cubicBezTo>
                  <a:pt x="9876937" y="3682742"/>
                  <a:pt x="9876937" y="3682742"/>
                  <a:pt x="9108816" y="3682742"/>
                </a:cubicBezTo>
                <a:cubicBezTo>
                  <a:pt x="9059045" y="3682742"/>
                  <a:pt x="9014252" y="3656296"/>
                  <a:pt x="8989367" y="3613321"/>
                </a:cubicBezTo>
                <a:cubicBezTo>
                  <a:pt x="8989367" y="3613321"/>
                  <a:pt x="8989367" y="3613321"/>
                  <a:pt x="8606137" y="2950515"/>
                </a:cubicBezTo>
                <a:cubicBezTo>
                  <a:pt x="8581251" y="2909193"/>
                  <a:pt x="8581251" y="2856301"/>
                  <a:pt x="8606137" y="2814978"/>
                </a:cubicBezTo>
                <a:cubicBezTo>
                  <a:pt x="8606137" y="2814978"/>
                  <a:pt x="8606137" y="2814978"/>
                  <a:pt x="8989367" y="2152172"/>
                </a:cubicBezTo>
                <a:cubicBezTo>
                  <a:pt x="9014252" y="2109197"/>
                  <a:pt x="9059045" y="2082751"/>
                  <a:pt x="9108816" y="2082751"/>
                </a:cubicBezTo>
                <a:close/>
                <a:moveTo>
                  <a:pt x="1321854" y="2071857"/>
                </a:moveTo>
                <a:cubicBezTo>
                  <a:pt x="1321854" y="2071857"/>
                  <a:pt x="1321854" y="2071857"/>
                  <a:pt x="5365317" y="2071857"/>
                </a:cubicBezTo>
                <a:cubicBezTo>
                  <a:pt x="5618580" y="2071857"/>
                  <a:pt x="5863108" y="2211072"/>
                  <a:pt x="5985373" y="2437296"/>
                </a:cubicBezTo>
                <a:cubicBezTo>
                  <a:pt x="5985373" y="2437296"/>
                  <a:pt x="5985373" y="2437296"/>
                  <a:pt x="8011470" y="5926372"/>
                </a:cubicBezTo>
                <a:cubicBezTo>
                  <a:pt x="8142468" y="6143896"/>
                  <a:pt x="8142468" y="6422327"/>
                  <a:pt x="8011470" y="6639850"/>
                </a:cubicBezTo>
                <a:cubicBezTo>
                  <a:pt x="8011470" y="6639850"/>
                  <a:pt x="8011470" y="6639850"/>
                  <a:pt x="7904625" y="6823844"/>
                </a:cubicBezTo>
                <a:lnTo>
                  <a:pt x="7884791" y="6858000"/>
                </a:lnTo>
                <a:lnTo>
                  <a:pt x="0" y="6858000"/>
                </a:lnTo>
                <a:lnTo>
                  <a:pt x="0" y="3635967"/>
                </a:lnTo>
                <a:lnTo>
                  <a:pt x="27177" y="3588964"/>
                </a:lnTo>
                <a:cubicBezTo>
                  <a:pt x="220245" y="3255048"/>
                  <a:pt x="440895" y="2873431"/>
                  <a:pt x="693065" y="2437296"/>
                </a:cubicBezTo>
                <a:cubicBezTo>
                  <a:pt x="824063" y="2211072"/>
                  <a:pt x="1059859" y="2071857"/>
                  <a:pt x="1321854" y="2071857"/>
                </a:cubicBezTo>
                <a:close/>
                <a:moveTo>
                  <a:pt x="6786399" y="753840"/>
                </a:moveTo>
                <a:cubicBezTo>
                  <a:pt x="6786399" y="753840"/>
                  <a:pt x="6786399" y="753840"/>
                  <a:pt x="8025968" y="753840"/>
                </a:cubicBezTo>
                <a:cubicBezTo>
                  <a:pt x="8103608" y="753840"/>
                  <a:pt x="8178571" y="796518"/>
                  <a:pt x="8216053" y="865869"/>
                </a:cubicBezTo>
                <a:cubicBezTo>
                  <a:pt x="8216053" y="865869"/>
                  <a:pt x="8216053" y="865869"/>
                  <a:pt x="8837177" y="1935484"/>
                </a:cubicBezTo>
                <a:cubicBezTo>
                  <a:pt x="8877335" y="2002169"/>
                  <a:pt x="8877335" y="2087523"/>
                  <a:pt x="8837177" y="2154207"/>
                </a:cubicBezTo>
                <a:cubicBezTo>
                  <a:pt x="8837177" y="2154207"/>
                  <a:pt x="8837177" y="2154207"/>
                  <a:pt x="8216053" y="3223823"/>
                </a:cubicBezTo>
                <a:cubicBezTo>
                  <a:pt x="8178571" y="3293174"/>
                  <a:pt x="8103608" y="3335852"/>
                  <a:pt x="8025968" y="3335852"/>
                </a:cubicBezTo>
                <a:cubicBezTo>
                  <a:pt x="8025968" y="3335852"/>
                  <a:pt x="8025968" y="3335852"/>
                  <a:pt x="6786399" y="3335852"/>
                </a:cubicBezTo>
                <a:cubicBezTo>
                  <a:pt x="6706082" y="3335852"/>
                  <a:pt x="6633796" y="3293174"/>
                  <a:pt x="6593637" y="3223823"/>
                </a:cubicBezTo>
                <a:cubicBezTo>
                  <a:pt x="6593637" y="3223823"/>
                  <a:pt x="6593637" y="3223823"/>
                  <a:pt x="5975192" y="2154207"/>
                </a:cubicBezTo>
                <a:cubicBezTo>
                  <a:pt x="5935033" y="2087523"/>
                  <a:pt x="5935033" y="2002169"/>
                  <a:pt x="5975192" y="1935484"/>
                </a:cubicBezTo>
                <a:cubicBezTo>
                  <a:pt x="5975192" y="1935484"/>
                  <a:pt x="5975192" y="1935484"/>
                  <a:pt x="6593637" y="865869"/>
                </a:cubicBezTo>
                <a:cubicBezTo>
                  <a:pt x="6633796" y="796518"/>
                  <a:pt x="6706082" y="753840"/>
                  <a:pt x="6786399" y="753840"/>
                </a:cubicBezTo>
                <a:close/>
                <a:moveTo>
                  <a:pt x="0" y="0"/>
                </a:moveTo>
                <a:lnTo>
                  <a:pt x="6966294" y="0"/>
                </a:lnTo>
                <a:lnTo>
                  <a:pt x="6852387" y="196155"/>
                </a:lnTo>
                <a:cubicBezTo>
                  <a:pt x="6627011" y="584267"/>
                  <a:pt x="6359899" y="1044253"/>
                  <a:pt x="6043321" y="1589421"/>
                </a:cubicBezTo>
                <a:cubicBezTo>
                  <a:pt x="5921057" y="1815646"/>
                  <a:pt x="5676528" y="1954861"/>
                  <a:pt x="5423265" y="1954861"/>
                </a:cubicBezTo>
                <a:cubicBezTo>
                  <a:pt x="5423265" y="1954861"/>
                  <a:pt x="5423265" y="1954861"/>
                  <a:pt x="1379802" y="1954861"/>
                </a:cubicBezTo>
                <a:cubicBezTo>
                  <a:pt x="1117807" y="1954861"/>
                  <a:pt x="882012" y="1815646"/>
                  <a:pt x="751013" y="1589421"/>
                </a:cubicBezTo>
                <a:cubicBezTo>
                  <a:pt x="751013" y="1589421"/>
                  <a:pt x="751013" y="1589421"/>
                  <a:pt x="1951" y="293901"/>
                </a:cubicBezTo>
                <a:lnTo>
                  <a:pt x="0" y="29052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2160000" rtlCol="0" anchor="t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 dirty="0"/>
              <a:t>Вставьте или перетащите фото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425293" y="2834640"/>
            <a:ext cx="4459766" cy="2720356"/>
          </a:xfrm>
          <a:prstGeom prst="roundRect">
            <a:avLst>
              <a:gd name="adj" fmla="val 2139"/>
            </a:avLst>
          </a:prstGeom>
          <a:gradFill>
            <a:gsLst>
              <a:gs pos="100000">
                <a:schemeClr val="tx1">
                  <a:lumMod val="95000"/>
                  <a:lumOff val="500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  <a:lin ang="10800000" scaled="0"/>
          </a:gradFill>
          <a:ln>
            <a:solidFill>
              <a:schemeClr val="bg1">
                <a:lumMod val="50000"/>
              </a:schemeClr>
            </a:solidFill>
          </a:ln>
        </p:spPr>
        <p:txBody>
          <a:bodyPr lIns="180000" tIns="288000" rIns="180000" bIns="180000" rtlCol="0" anchor="t"/>
          <a:lstStyle>
            <a:lvl1pPr algn="l">
              <a:lnSpc>
                <a:spcPts val="4000"/>
              </a:lnSpc>
              <a:defRPr sz="3800" b="1" spc="-3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Спасибо за внимание!</a:t>
            </a:r>
          </a:p>
        </p:txBody>
      </p:sp>
      <p:sp>
        <p:nvSpPr>
          <p:cNvPr id="7" name="Текст 5">
            <a:extLst>
              <a:ext uri="{FF2B5EF4-FFF2-40B4-BE49-F238E27FC236}">
                <a16:creationId xmlns="" xmlns:a16="http://schemas.microsoft.com/office/drawing/2014/main" id="{D907C852-B0E0-4C2E-88CE-B543605961E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034849" y="3859066"/>
            <a:ext cx="3521514" cy="288000"/>
          </a:xfrm>
        </p:spPr>
        <p:txBody>
          <a:bodyPr rtlCol="0"/>
          <a:lstStyle>
            <a:lvl1pPr marL="0" indent="0"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 dirty="0"/>
              <a:t>Полное имя</a:t>
            </a:r>
          </a:p>
        </p:txBody>
      </p:sp>
      <p:sp>
        <p:nvSpPr>
          <p:cNvPr id="8" name="Текст 6">
            <a:extLst>
              <a:ext uri="{FF2B5EF4-FFF2-40B4-BE49-F238E27FC236}">
                <a16:creationId xmlns="" xmlns:a16="http://schemas.microsoft.com/office/drawing/2014/main" id="{D84C0BEF-F601-4B10-8AEE-4859FE996B3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34849" y="4220189"/>
            <a:ext cx="3521514" cy="288000"/>
          </a:xfrm>
        </p:spPr>
        <p:txBody>
          <a:bodyPr rtlCol="0"/>
          <a:lstStyle>
            <a:lvl1pPr marL="0" indent="0"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 dirty="0"/>
              <a:t>Номер телефона</a:t>
            </a:r>
          </a:p>
        </p:txBody>
      </p:sp>
      <p:sp>
        <p:nvSpPr>
          <p:cNvPr id="9" name="Текст 7">
            <a:extLst>
              <a:ext uri="{FF2B5EF4-FFF2-40B4-BE49-F238E27FC236}">
                <a16:creationId xmlns="" xmlns:a16="http://schemas.microsoft.com/office/drawing/2014/main" id="{83A6EF9B-EF2F-4949-9CC4-C16BF8DC85A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034849" y="4581312"/>
            <a:ext cx="3521514" cy="288000"/>
          </a:xfrm>
        </p:spPr>
        <p:txBody>
          <a:bodyPr rtlCol="0"/>
          <a:lstStyle>
            <a:lvl1pPr marL="0" indent="0"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 dirty="0"/>
              <a:t>Электронная почта или контакт в социальной сети</a:t>
            </a:r>
          </a:p>
        </p:txBody>
      </p:sp>
      <p:sp>
        <p:nvSpPr>
          <p:cNvPr id="10" name="Текст 8">
            <a:extLst>
              <a:ext uri="{FF2B5EF4-FFF2-40B4-BE49-F238E27FC236}">
                <a16:creationId xmlns="" xmlns:a16="http://schemas.microsoft.com/office/drawing/2014/main" id="{BE8CA170-9CA9-448E-B07A-E01AB84F7FD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034849" y="4942435"/>
            <a:ext cx="3521514" cy="288000"/>
          </a:xfrm>
        </p:spPr>
        <p:txBody>
          <a:bodyPr rtlCol="0"/>
          <a:lstStyle>
            <a:lvl1pPr marL="0" indent="0"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 dirty="0"/>
              <a:t>Веб-сайт компании</a:t>
            </a:r>
          </a:p>
        </p:txBody>
      </p:sp>
    </p:spTree>
    <p:extLst>
      <p:ext uri="{BB962C8B-B14F-4D97-AF65-F5344CB8AC3E}">
        <p14:creationId xmlns:p14="http://schemas.microsoft.com/office/powerpoint/2010/main" val="1632891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Щелкните, чтобы изменить заголовок</a:t>
            </a:r>
          </a:p>
        </p:txBody>
      </p:sp>
      <p:sp>
        <p:nvSpPr>
          <p:cNvPr id="7" name="Подзаголовок 2">
            <a:extLst>
              <a:ext uri="{FF2B5EF4-FFF2-40B4-BE49-F238E27FC236}">
                <a16:creationId xmlns="" xmlns:a16="http://schemas.microsoft.com/office/drawing/2014/main" id="{E97A9A62-1AA6-47A9-A1A0-54196823744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 dirty="0"/>
              <a:t>Подзаголовок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E8FE0EB3-0FF4-4285-B9D3-90A5751B7BB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C8DE0AAD-6FBD-416B-A91A-21F2B737919E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734501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0EE479C-D1F6-4BAC-80D2-90EF74E326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340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Щелкните, чтобы изменить заголовок</a:t>
            </a:r>
          </a:p>
        </p:txBody>
      </p:sp>
      <p:sp>
        <p:nvSpPr>
          <p:cNvPr id="7" name="Подзаголовок 2">
            <a:extLst>
              <a:ext uri="{FF2B5EF4-FFF2-40B4-BE49-F238E27FC236}">
                <a16:creationId xmlns="" xmlns:a16="http://schemas.microsoft.com/office/drawing/2014/main" id="{7DEBF36F-ADC5-48FF-BFAF-3BED06924FD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 dirty="0"/>
              <a:t>Подзаголовок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2000" y="1512000"/>
            <a:ext cx="5472000" cy="4680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6" name="Текст 4">
            <a:extLst>
              <a:ext uri="{FF2B5EF4-FFF2-40B4-BE49-F238E27FC236}">
                <a16:creationId xmlns="" xmlns:a16="http://schemas.microsoft.com/office/drawing/2014/main" id="{7867C73D-EE16-41D1-B7CE-A35C765E3B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887" y="1511250"/>
            <a:ext cx="5472113" cy="4680000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F64CFC6C-1D8B-46C9-B0F7-A8BD88D8AB46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8915521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 столб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340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Щелкните, чтобы изменить заголовок</a:t>
            </a:r>
          </a:p>
        </p:txBody>
      </p:sp>
      <p:sp>
        <p:nvSpPr>
          <p:cNvPr id="9" name="Подзаголовок 2">
            <a:extLst>
              <a:ext uri="{FF2B5EF4-FFF2-40B4-BE49-F238E27FC236}">
                <a16:creationId xmlns="" xmlns:a16="http://schemas.microsoft.com/office/drawing/2014/main" id="{F94EB5D3-F8CB-4E76-8D7E-FF441818EEC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 dirty="0"/>
              <a:t>Подзаголовок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1512000"/>
            <a:ext cx="3600000" cy="467925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16A38E24-EB1C-472F-B631-5DF32F9C4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01550" y="1511476"/>
            <a:ext cx="3600450" cy="4679249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11" name="Текст 5">
            <a:extLst>
              <a:ext uri="{FF2B5EF4-FFF2-40B4-BE49-F238E27FC236}">
                <a16:creationId xmlns="" xmlns:a16="http://schemas.microsoft.com/office/drawing/2014/main" id="{5B4A252E-78C9-4F76-98A4-A4B580AD07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71550" y="1511475"/>
            <a:ext cx="3600450" cy="4679250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6D4BCA97-F31B-451D-82F8-6E000DF2118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817AAC4-A657-4D75-A527-0307AFF2B17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6543880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 столбц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340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Щелкните, чтобы изменить заголовок</a:t>
            </a:r>
          </a:p>
        </p:txBody>
      </p:sp>
      <p:sp>
        <p:nvSpPr>
          <p:cNvPr id="10" name="Подзаголовок 2">
            <a:extLst>
              <a:ext uri="{FF2B5EF4-FFF2-40B4-BE49-F238E27FC236}">
                <a16:creationId xmlns="" xmlns:a16="http://schemas.microsoft.com/office/drawing/2014/main" id="{9D7ACCB5-9A86-4F46-89E2-B79F48C9EC1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 dirty="0"/>
              <a:t>Подзаголовок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1512000"/>
            <a:ext cx="2160000" cy="467925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1F5B3657-F2AE-455A-BF81-1A0C2ACECD2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726412" y="1512000"/>
            <a:ext cx="2160588" cy="4679250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13" name="Текст 5">
            <a:extLst>
              <a:ext uri="{FF2B5EF4-FFF2-40B4-BE49-F238E27FC236}">
                <a16:creationId xmlns="" xmlns:a16="http://schemas.microsoft.com/office/drawing/2014/main" id="{6A983D98-E0AB-429A-9EC2-B50D4216D6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21412" y="1512000"/>
            <a:ext cx="2160588" cy="4679250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15" name="Текст 6">
            <a:extLst>
              <a:ext uri="{FF2B5EF4-FFF2-40B4-BE49-F238E27FC236}">
                <a16:creationId xmlns="" xmlns:a16="http://schemas.microsoft.com/office/drawing/2014/main" id="{755213BF-EF6D-45DC-A01B-DE6C2F23A6D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316412" y="1507535"/>
            <a:ext cx="2160588" cy="4679250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17" name="Текст 7">
            <a:extLst>
              <a:ext uri="{FF2B5EF4-FFF2-40B4-BE49-F238E27FC236}">
                <a16:creationId xmlns="" xmlns:a16="http://schemas.microsoft.com/office/drawing/2014/main" id="{77D6BBBA-F4A3-45D4-91BC-A405FFDC7C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611412" y="1507535"/>
            <a:ext cx="2160588" cy="4683715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2D09234E-176D-4BBF-9391-7B6F018C51A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09ABD5E-B8F1-4246-B167-09138760AD7D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9748372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>
            <a:extLst>
              <a:ext uri="{FF2B5EF4-FFF2-40B4-BE49-F238E27FC236}">
                <a16:creationId xmlns="" xmlns:a16="http://schemas.microsoft.com/office/drawing/2014/main" id="{16D0504D-4610-4E9E-A2DB-8B701F044BB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A95CDFA7-DEA3-4BBE-8D70-0AF654A1E6FF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11727656" y="6277243"/>
            <a:ext cx="464344" cy="400188"/>
          </a:xfrm>
        </p:spPr>
        <p:txBody>
          <a:bodyPr rtlCol="0"/>
          <a:lstStyle/>
          <a:p>
            <a:pPr rtl="0"/>
            <a:fld id="{19B51A1E-902D-48AF-9020-955120F399B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139767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Рисунок 20">
            <a:extLst>
              <a:ext uri="{FF2B5EF4-FFF2-40B4-BE49-F238E27FC236}">
                <a16:creationId xmlns="" xmlns:a16="http://schemas.microsoft.com/office/drawing/2014/main" id="{9A70B137-2503-4803-9F56-620A586FA49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0655455" cy="6858000"/>
          </a:xfrm>
          <a:custGeom>
            <a:avLst/>
            <a:gdLst>
              <a:gd name="connsiteX0" fmla="*/ 8526285 w 10655455"/>
              <a:gd name="connsiteY0" fmla="*/ 6283111 h 6858000"/>
              <a:gd name="connsiteX1" fmla="*/ 10157124 w 10655455"/>
              <a:gd name="connsiteY1" fmla="*/ 6283111 h 6858000"/>
              <a:gd name="connsiteX2" fmla="*/ 10407209 w 10655455"/>
              <a:gd name="connsiteY2" fmla="*/ 6430504 h 6858000"/>
              <a:gd name="connsiteX3" fmla="*/ 10606716 w 10655455"/>
              <a:gd name="connsiteY3" fmla="*/ 6774068 h 6858000"/>
              <a:gd name="connsiteX4" fmla="*/ 10655455 w 10655455"/>
              <a:gd name="connsiteY4" fmla="*/ 6858000 h 6858000"/>
              <a:gd name="connsiteX5" fmla="*/ 8025501 w 10655455"/>
              <a:gd name="connsiteY5" fmla="*/ 6858000 h 6858000"/>
              <a:gd name="connsiteX6" fmla="*/ 8129453 w 10655455"/>
              <a:gd name="connsiteY6" fmla="*/ 6678214 h 6858000"/>
              <a:gd name="connsiteX7" fmla="*/ 8272677 w 10655455"/>
              <a:gd name="connsiteY7" fmla="*/ 6430504 h 6858000"/>
              <a:gd name="connsiteX8" fmla="*/ 8526285 w 10655455"/>
              <a:gd name="connsiteY8" fmla="*/ 6283111 h 6858000"/>
              <a:gd name="connsiteX9" fmla="*/ 8508611 w 10655455"/>
              <a:gd name="connsiteY9" fmla="*/ 4776272 h 6858000"/>
              <a:gd name="connsiteX10" fmla="*/ 9153763 w 10655455"/>
              <a:gd name="connsiteY10" fmla="*/ 4776272 h 6858000"/>
              <a:gd name="connsiteX11" fmla="*/ 9252696 w 10655455"/>
              <a:gd name="connsiteY11" fmla="*/ 4834580 h 6858000"/>
              <a:gd name="connsiteX12" fmla="*/ 9575969 w 10655455"/>
              <a:gd name="connsiteY12" fmla="*/ 5391278 h 6858000"/>
              <a:gd name="connsiteX13" fmla="*/ 9575969 w 10655455"/>
              <a:gd name="connsiteY13" fmla="*/ 5505116 h 6858000"/>
              <a:gd name="connsiteX14" fmla="*/ 9252696 w 10655455"/>
              <a:gd name="connsiteY14" fmla="*/ 6061815 h 6858000"/>
              <a:gd name="connsiteX15" fmla="*/ 9153763 w 10655455"/>
              <a:gd name="connsiteY15" fmla="*/ 6120122 h 6858000"/>
              <a:gd name="connsiteX16" fmla="*/ 8508611 w 10655455"/>
              <a:gd name="connsiteY16" fmla="*/ 6120122 h 6858000"/>
              <a:gd name="connsiteX17" fmla="*/ 8408284 w 10655455"/>
              <a:gd name="connsiteY17" fmla="*/ 6061815 h 6858000"/>
              <a:gd name="connsiteX18" fmla="*/ 8086404 w 10655455"/>
              <a:gd name="connsiteY18" fmla="*/ 5505116 h 6858000"/>
              <a:gd name="connsiteX19" fmla="*/ 8086404 w 10655455"/>
              <a:gd name="connsiteY19" fmla="*/ 5391278 h 6858000"/>
              <a:gd name="connsiteX20" fmla="*/ 8408284 w 10655455"/>
              <a:gd name="connsiteY20" fmla="*/ 4834580 h 6858000"/>
              <a:gd name="connsiteX21" fmla="*/ 8508611 w 10655455"/>
              <a:gd name="connsiteY21" fmla="*/ 4776272 h 6858000"/>
              <a:gd name="connsiteX22" fmla="*/ 8438383 w 10655455"/>
              <a:gd name="connsiteY22" fmla="*/ 4182594 h 6858000"/>
              <a:gd name="connsiteX23" fmla="*/ 8671249 w 10655455"/>
              <a:gd name="connsiteY23" fmla="*/ 4182594 h 6858000"/>
              <a:gd name="connsiteX24" fmla="*/ 8706958 w 10655455"/>
              <a:gd name="connsiteY24" fmla="*/ 4203640 h 6858000"/>
              <a:gd name="connsiteX25" fmla="*/ 8823642 w 10655455"/>
              <a:gd name="connsiteY25" fmla="*/ 4404579 h 6858000"/>
              <a:gd name="connsiteX26" fmla="*/ 8823642 w 10655455"/>
              <a:gd name="connsiteY26" fmla="*/ 4445668 h 6858000"/>
              <a:gd name="connsiteX27" fmla="*/ 8706958 w 10655455"/>
              <a:gd name="connsiteY27" fmla="*/ 4646606 h 6858000"/>
              <a:gd name="connsiteX28" fmla="*/ 8671249 w 10655455"/>
              <a:gd name="connsiteY28" fmla="*/ 4667652 h 6858000"/>
              <a:gd name="connsiteX29" fmla="*/ 8438383 w 10655455"/>
              <a:gd name="connsiteY29" fmla="*/ 4667652 h 6858000"/>
              <a:gd name="connsiteX30" fmla="*/ 8402170 w 10655455"/>
              <a:gd name="connsiteY30" fmla="*/ 4646606 h 6858000"/>
              <a:gd name="connsiteX31" fmla="*/ 8285989 w 10655455"/>
              <a:gd name="connsiteY31" fmla="*/ 4445668 h 6858000"/>
              <a:gd name="connsiteX32" fmla="*/ 8285989 w 10655455"/>
              <a:gd name="connsiteY32" fmla="*/ 4404579 h 6858000"/>
              <a:gd name="connsiteX33" fmla="*/ 8402170 w 10655455"/>
              <a:gd name="connsiteY33" fmla="*/ 4203640 h 6858000"/>
              <a:gd name="connsiteX34" fmla="*/ 8438383 w 10655455"/>
              <a:gd name="connsiteY34" fmla="*/ 4182594 h 6858000"/>
              <a:gd name="connsiteX35" fmla="*/ 7678681 w 10655455"/>
              <a:gd name="connsiteY35" fmla="*/ 3459104 h 6858000"/>
              <a:gd name="connsiteX36" fmla="*/ 8119685 w 10655455"/>
              <a:gd name="connsiteY36" fmla="*/ 3459104 h 6858000"/>
              <a:gd name="connsiteX37" fmla="*/ 8187313 w 10655455"/>
              <a:gd name="connsiteY37" fmla="*/ 3498961 h 6858000"/>
              <a:gd name="connsiteX38" fmla="*/ 8408292 w 10655455"/>
              <a:gd name="connsiteY38" fmla="*/ 3879501 h 6858000"/>
              <a:gd name="connsiteX39" fmla="*/ 8408292 w 10655455"/>
              <a:gd name="connsiteY39" fmla="*/ 3957318 h 6858000"/>
              <a:gd name="connsiteX40" fmla="*/ 8187313 w 10655455"/>
              <a:gd name="connsiteY40" fmla="*/ 4337857 h 6858000"/>
              <a:gd name="connsiteX41" fmla="*/ 8119685 w 10655455"/>
              <a:gd name="connsiteY41" fmla="*/ 4377714 h 6858000"/>
              <a:gd name="connsiteX42" fmla="*/ 7678681 w 10655455"/>
              <a:gd name="connsiteY42" fmla="*/ 4377714 h 6858000"/>
              <a:gd name="connsiteX43" fmla="*/ 7610101 w 10655455"/>
              <a:gd name="connsiteY43" fmla="*/ 4337857 h 6858000"/>
              <a:gd name="connsiteX44" fmla="*/ 7390076 w 10655455"/>
              <a:gd name="connsiteY44" fmla="*/ 3957318 h 6858000"/>
              <a:gd name="connsiteX45" fmla="*/ 7390076 w 10655455"/>
              <a:gd name="connsiteY45" fmla="*/ 3879501 h 6858000"/>
              <a:gd name="connsiteX46" fmla="*/ 7610101 w 10655455"/>
              <a:gd name="connsiteY46" fmla="*/ 3498961 h 6858000"/>
              <a:gd name="connsiteX47" fmla="*/ 7678681 w 10655455"/>
              <a:gd name="connsiteY47" fmla="*/ 3459104 h 6858000"/>
              <a:gd name="connsiteX48" fmla="*/ 9108816 w 10655455"/>
              <a:gd name="connsiteY48" fmla="*/ 2082751 h 6858000"/>
              <a:gd name="connsiteX49" fmla="*/ 9876937 w 10655455"/>
              <a:gd name="connsiteY49" fmla="*/ 2082751 h 6858000"/>
              <a:gd name="connsiteX50" fmla="*/ 9994727 w 10655455"/>
              <a:gd name="connsiteY50" fmla="*/ 2152172 h 6858000"/>
              <a:gd name="connsiteX51" fmla="*/ 10379617 w 10655455"/>
              <a:gd name="connsiteY51" fmla="*/ 2814978 h 6858000"/>
              <a:gd name="connsiteX52" fmla="*/ 10379617 w 10655455"/>
              <a:gd name="connsiteY52" fmla="*/ 2950515 h 6858000"/>
              <a:gd name="connsiteX53" fmla="*/ 9994727 w 10655455"/>
              <a:gd name="connsiteY53" fmla="*/ 3613321 h 6858000"/>
              <a:gd name="connsiteX54" fmla="*/ 9876937 w 10655455"/>
              <a:gd name="connsiteY54" fmla="*/ 3682742 h 6858000"/>
              <a:gd name="connsiteX55" fmla="*/ 9108816 w 10655455"/>
              <a:gd name="connsiteY55" fmla="*/ 3682742 h 6858000"/>
              <a:gd name="connsiteX56" fmla="*/ 8989367 w 10655455"/>
              <a:gd name="connsiteY56" fmla="*/ 3613321 h 6858000"/>
              <a:gd name="connsiteX57" fmla="*/ 8606137 w 10655455"/>
              <a:gd name="connsiteY57" fmla="*/ 2950515 h 6858000"/>
              <a:gd name="connsiteX58" fmla="*/ 8606137 w 10655455"/>
              <a:gd name="connsiteY58" fmla="*/ 2814978 h 6858000"/>
              <a:gd name="connsiteX59" fmla="*/ 8989367 w 10655455"/>
              <a:gd name="connsiteY59" fmla="*/ 2152172 h 6858000"/>
              <a:gd name="connsiteX60" fmla="*/ 9108816 w 10655455"/>
              <a:gd name="connsiteY60" fmla="*/ 2082751 h 6858000"/>
              <a:gd name="connsiteX61" fmla="*/ 1321854 w 10655455"/>
              <a:gd name="connsiteY61" fmla="*/ 2071857 h 6858000"/>
              <a:gd name="connsiteX62" fmla="*/ 5365317 w 10655455"/>
              <a:gd name="connsiteY62" fmla="*/ 2071857 h 6858000"/>
              <a:gd name="connsiteX63" fmla="*/ 5985373 w 10655455"/>
              <a:gd name="connsiteY63" fmla="*/ 2437296 h 6858000"/>
              <a:gd name="connsiteX64" fmla="*/ 8011470 w 10655455"/>
              <a:gd name="connsiteY64" fmla="*/ 5926372 h 6858000"/>
              <a:gd name="connsiteX65" fmla="*/ 8011470 w 10655455"/>
              <a:gd name="connsiteY65" fmla="*/ 6639850 h 6858000"/>
              <a:gd name="connsiteX66" fmla="*/ 7904625 w 10655455"/>
              <a:gd name="connsiteY66" fmla="*/ 6823844 h 6858000"/>
              <a:gd name="connsiteX67" fmla="*/ 7884791 w 10655455"/>
              <a:gd name="connsiteY67" fmla="*/ 6858000 h 6858000"/>
              <a:gd name="connsiteX68" fmla="*/ 0 w 10655455"/>
              <a:gd name="connsiteY68" fmla="*/ 6858000 h 6858000"/>
              <a:gd name="connsiteX69" fmla="*/ 0 w 10655455"/>
              <a:gd name="connsiteY69" fmla="*/ 3635967 h 6858000"/>
              <a:gd name="connsiteX70" fmla="*/ 27177 w 10655455"/>
              <a:gd name="connsiteY70" fmla="*/ 3588964 h 6858000"/>
              <a:gd name="connsiteX71" fmla="*/ 693065 w 10655455"/>
              <a:gd name="connsiteY71" fmla="*/ 2437296 h 6858000"/>
              <a:gd name="connsiteX72" fmla="*/ 1321854 w 10655455"/>
              <a:gd name="connsiteY72" fmla="*/ 2071857 h 6858000"/>
              <a:gd name="connsiteX73" fmla="*/ 6786399 w 10655455"/>
              <a:gd name="connsiteY73" fmla="*/ 753840 h 6858000"/>
              <a:gd name="connsiteX74" fmla="*/ 8025968 w 10655455"/>
              <a:gd name="connsiteY74" fmla="*/ 753840 h 6858000"/>
              <a:gd name="connsiteX75" fmla="*/ 8216053 w 10655455"/>
              <a:gd name="connsiteY75" fmla="*/ 865869 h 6858000"/>
              <a:gd name="connsiteX76" fmla="*/ 8837177 w 10655455"/>
              <a:gd name="connsiteY76" fmla="*/ 1935484 h 6858000"/>
              <a:gd name="connsiteX77" fmla="*/ 8837177 w 10655455"/>
              <a:gd name="connsiteY77" fmla="*/ 2154207 h 6858000"/>
              <a:gd name="connsiteX78" fmla="*/ 8216053 w 10655455"/>
              <a:gd name="connsiteY78" fmla="*/ 3223823 h 6858000"/>
              <a:gd name="connsiteX79" fmla="*/ 8025968 w 10655455"/>
              <a:gd name="connsiteY79" fmla="*/ 3335852 h 6858000"/>
              <a:gd name="connsiteX80" fmla="*/ 6786399 w 10655455"/>
              <a:gd name="connsiteY80" fmla="*/ 3335852 h 6858000"/>
              <a:gd name="connsiteX81" fmla="*/ 6593637 w 10655455"/>
              <a:gd name="connsiteY81" fmla="*/ 3223823 h 6858000"/>
              <a:gd name="connsiteX82" fmla="*/ 5975192 w 10655455"/>
              <a:gd name="connsiteY82" fmla="*/ 2154207 h 6858000"/>
              <a:gd name="connsiteX83" fmla="*/ 5975192 w 10655455"/>
              <a:gd name="connsiteY83" fmla="*/ 1935484 h 6858000"/>
              <a:gd name="connsiteX84" fmla="*/ 6593637 w 10655455"/>
              <a:gd name="connsiteY84" fmla="*/ 865869 h 6858000"/>
              <a:gd name="connsiteX85" fmla="*/ 6786399 w 10655455"/>
              <a:gd name="connsiteY85" fmla="*/ 753840 h 6858000"/>
              <a:gd name="connsiteX86" fmla="*/ 0 w 10655455"/>
              <a:gd name="connsiteY86" fmla="*/ 0 h 6858000"/>
              <a:gd name="connsiteX87" fmla="*/ 6966294 w 10655455"/>
              <a:gd name="connsiteY87" fmla="*/ 0 h 6858000"/>
              <a:gd name="connsiteX88" fmla="*/ 6852387 w 10655455"/>
              <a:gd name="connsiteY88" fmla="*/ 196155 h 6858000"/>
              <a:gd name="connsiteX89" fmla="*/ 6043321 w 10655455"/>
              <a:gd name="connsiteY89" fmla="*/ 1589421 h 6858000"/>
              <a:gd name="connsiteX90" fmla="*/ 5423265 w 10655455"/>
              <a:gd name="connsiteY90" fmla="*/ 1954861 h 6858000"/>
              <a:gd name="connsiteX91" fmla="*/ 1379802 w 10655455"/>
              <a:gd name="connsiteY91" fmla="*/ 1954861 h 6858000"/>
              <a:gd name="connsiteX92" fmla="*/ 751013 w 10655455"/>
              <a:gd name="connsiteY92" fmla="*/ 1589421 h 6858000"/>
              <a:gd name="connsiteX93" fmla="*/ 1951 w 10655455"/>
              <a:gd name="connsiteY93" fmla="*/ 293901 h 6858000"/>
              <a:gd name="connsiteX94" fmla="*/ 0 w 10655455"/>
              <a:gd name="connsiteY94" fmla="*/ 29052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10655455" h="6858000">
                <a:moveTo>
                  <a:pt x="8526285" y="6283111"/>
                </a:moveTo>
                <a:cubicBezTo>
                  <a:pt x="8526285" y="6283111"/>
                  <a:pt x="8526285" y="6283111"/>
                  <a:pt x="10157124" y="6283111"/>
                </a:cubicBezTo>
                <a:cubicBezTo>
                  <a:pt x="10259271" y="6283111"/>
                  <a:pt x="10357896" y="6339261"/>
                  <a:pt x="10407209" y="6430504"/>
                </a:cubicBezTo>
                <a:cubicBezTo>
                  <a:pt x="10407209" y="6430504"/>
                  <a:pt x="10407209" y="6430504"/>
                  <a:pt x="10606716" y="6774068"/>
                </a:cubicBezTo>
                <a:lnTo>
                  <a:pt x="10655455" y="6858000"/>
                </a:lnTo>
                <a:lnTo>
                  <a:pt x="8025501" y="6858000"/>
                </a:lnTo>
                <a:lnTo>
                  <a:pt x="8129453" y="6678214"/>
                </a:lnTo>
                <a:cubicBezTo>
                  <a:pt x="8174148" y="6600912"/>
                  <a:pt x="8221824" y="6518457"/>
                  <a:pt x="8272677" y="6430504"/>
                </a:cubicBezTo>
                <a:cubicBezTo>
                  <a:pt x="8325512" y="6339261"/>
                  <a:pt x="8420615" y="6283111"/>
                  <a:pt x="8526285" y="6283111"/>
                </a:cubicBezTo>
                <a:close/>
                <a:moveTo>
                  <a:pt x="8508611" y="4776272"/>
                </a:moveTo>
                <a:cubicBezTo>
                  <a:pt x="8508611" y="4776272"/>
                  <a:pt x="8508611" y="4776272"/>
                  <a:pt x="9153763" y="4776272"/>
                </a:cubicBezTo>
                <a:cubicBezTo>
                  <a:pt x="9194173" y="4776272"/>
                  <a:pt x="9233188" y="4798484"/>
                  <a:pt x="9252696" y="4834580"/>
                </a:cubicBezTo>
                <a:cubicBezTo>
                  <a:pt x="9252696" y="4834580"/>
                  <a:pt x="9252696" y="4834580"/>
                  <a:pt x="9575969" y="5391278"/>
                </a:cubicBezTo>
                <a:cubicBezTo>
                  <a:pt x="9596871" y="5425985"/>
                  <a:pt x="9596871" y="5470409"/>
                  <a:pt x="9575969" y="5505116"/>
                </a:cubicBezTo>
                <a:cubicBezTo>
                  <a:pt x="9575969" y="5505116"/>
                  <a:pt x="9575969" y="5505116"/>
                  <a:pt x="9252696" y="6061815"/>
                </a:cubicBezTo>
                <a:cubicBezTo>
                  <a:pt x="9233188" y="6097909"/>
                  <a:pt x="9194173" y="6120122"/>
                  <a:pt x="9153763" y="6120122"/>
                </a:cubicBezTo>
                <a:cubicBezTo>
                  <a:pt x="9153763" y="6120122"/>
                  <a:pt x="9153763" y="6120122"/>
                  <a:pt x="8508611" y="6120122"/>
                </a:cubicBezTo>
                <a:cubicBezTo>
                  <a:pt x="8466808" y="6120122"/>
                  <a:pt x="8429186" y="6097909"/>
                  <a:pt x="8408284" y="6061815"/>
                </a:cubicBezTo>
                <a:cubicBezTo>
                  <a:pt x="8408284" y="6061815"/>
                  <a:pt x="8408284" y="6061815"/>
                  <a:pt x="8086404" y="5505116"/>
                </a:cubicBezTo>
                <a:cubicBezTo>
                  <a:pt x="8065503" y="5470409"/>
                  <a:pt x="8065503" y="5425985"/>
                  <a:pt x="8086404" y="5391278"/>
                </a:cubicBezTo>
                <a:cubicBezTo>
                  <a:pt x="8086404" y="5391278"/>
                  <a:pt x="8086404" y="5391278"/>
                  <a:pt x="8408284" y="4834580"/>
                </a:cubicBezTo>
                <a:cubicBezTo>
                  <a:pt x="8429186" y="4798484"/>
                  <a:pt x="8466808" y="4776272"/>
                  <a:pt x="8508611" y="4776272"/>
                </a:cubicBezTo>
                <a:close/>
                <a:moveTo>
                  <a:pt x="8438383" y="4182594"/>
                </a:moveTo>
                <a:cubicBezTo>
                  <a:pt x="8438383" y="4182594"/>
                  <a:pt x="8438383" y="4182594"/>
                  <a:pt x="8671249" y="4182594"/>
                </a:cubicBezTo>
                <a:cubicBezTo>
                  <a:pt x="8685834" y="4182594"/>
                  <a:pt x="8699916" y="4190612"/>
                  <a:pt x="8706958" y="4203640"/>
                </a:cubicBezTo>
                <a:cubicBezTo>
                  <a:pt x="8706958" y="4203640"/>
                  <a:pt x="8706958" y="4203640"/>
                  <a:pt x="8823642" y="4404579"/>
                </a:cubicBezTo>
                <a:cubicBezTo>
                  <a:pt x="8831187" y="4417106"/>
                  <a:pt x="8831187" y="4433141"/>
                  <a:pt x="8823642" y="4445668"/>
                </a:cubicBezTo>
                <a:cubicBezTo>
                  <a:pt x="8823642" y="4445668"/>
                  <a:pt x="8823642" y="4445668"/>
                  <a:pt x="8706958" y="4646606"/>
                </a:cubicBezTo>
                <a:cubicBezTo>
                  <a:pt x="8699916" y="4659635"/>
                  <a:pt x="8685834" y="4667652"/>
                  <a:pt x="8671249" y="4667652"/>
                </a:cubicBezTo>
                <a:cubicBezTo>
                  <a:pt x="8671249" y="4667652"/>
                  <a:pt x="8671249" y="4667652"/>
                  <a:pt x="8438383" y="4667652"/>
                </a:cubicBezTo>
                <a:cubicBezTo>
                  <a:pt x="8423295" y="4667652"/>
                  <a:pt x="8409715" y="4659635"/>
                  <a:pt x="8402170" y="4646606"/>
                </a:cubicBezTo>
                <a:cubicBezTo>
                  <a:pt x="8402170" y="4646606"/>
                  <a:pt x="8402170" y="4646606"/>
                  <a:pt x="8285989" y="4445668"/>
                </a:cubicBezTo>
                <a:cubicBezTo>
                  <a:pt x="8278445" y="4433141"/>
                  <a:pt x="8278445" y="4417106"/>
                  <a:pt x="8285989" y="4404579"/>
                </a:cubicBezTo>
                <a:cubicBezTo>
                  <a:pt x="8285989" y="4404579"/>
                  <a:pt x="8285989" y="4404579"/>
                  <a:pt x="8402170" y="4203640"/>
                </a:cubicBezTo>
                <a:cubicBezTo>
                  <a:pt x="8409715" y="4190612"/>
                  <a:pt x="8423295" y="4182594"/>
                  <a:pt x="8438383" y="4182594"/>
                </a:cubicBezTo>
                <a:close/>
                <a:moveTo>
                  <a:pt x="7678681" y="3459104"/>
                </a:moveTo>
                <a:cubicBezTo>
                  <a:pt x="7678681" y="3459104"/>
                  <a:pt x="7678681" y="3459104"/>
                  <a:pt x="8119685" y="3459104"/>
                </a:cubicBezTo>
                <a:cubicBezTo>
                  <a:pt x="8147308" y="3459104"/>
                  <a:pt x="8173978" y="3474287"/>
                  <a:pt x="8187313" y="3498961"/>
                </a:cubicBezTo>
                <a:cubicBezTo>
                  <a:pt x="8187313" y="3498961"/>
                  <a:pt x="8187313" y="3498961"/>
                  <a:pt x="8408292" y="3879501"/>
                </a:cubicBezTo>
                <a:cubicBezTo>
                  <a:pt x="8422579" y="3903225"/>
                  <a:pt x="8422579" y="3933593"/>
                  <a:pt x="8408292" y="3957318"/>
                </a:cubicBezTo>
                <a:cubicBezTo>
                  <a:pt x="8408292" y="3957318"/>
                  <a:pt x="8408292" y="3957318"/>
                  <a:pt x="8187313" y="4337857"/>
                </a:cubicBezTo>
                <a:cubicBezTo>
                  <a:pt x="8173978" y="4362531"/>
                  <a:pt x="8147308" y="4377714"/>
                  <a:pt x="8119685" y="4377714"/>
                </a:cubicBezTo>
                <a:cubicBezTo>
                  <a:pt x="8119685" y="4377714"/>
                  <a:pt x="8119685" y="4377714"/>
                  <a:pt x="7678681" y="4377714"/>
                </a:cubicBezTo>
                <a:cubicBezTo>
                  <a:pt x="7650106" y="4377714"/>
                  <a:pt x="7624388" y="4362531"/>
                  <a:pt x="7610101" y="4337857"/>
                </a:cubicBezTo>
                <a:cubicBezTo>
                  <a:pt x="7610101" y="4337857"/>
                  <a:pt x="7610101" y="4337857"/>
                  <a:pt x="7390076" y="3957318"/>
                </a:cubicBezTo>
                <a:cubicBezTo>
                  <a:pt x="7375787" y="3933593"/>
                  <a:pt x="7375787" y="3903225"/>
                  <a:pt x="7390076" y="3879501"/>
                </a:cubicBezTo>
                <a:cubicBezTo>
                  <a:pt x="7390076" y="3879501"/>
                  <a:pt x="7390076" y="3879501"/>
                  <a:pt x="7610101" y="3498961"/>
                </a:cubicBezTo>
                <a:cubicBezTo>
                  <a:pt x="7624388" y="3474287"/>
                  <a:pt x="7650106" y="3459104"/>
                  <a:pt x="7678681" y="3459104"/>
                </a:cubicBezTo>
                <a:close/>
                <a:moveTo>
                  <a:pt x="9108816" y="2082751"/>
                </a:moveTo>
                <a:cubicBezTo>
                  <a:pt x="9108816" y="2082751"/>
                  <a:pt x="9108816" y="2082751"/>
                  <a:pt x="9876937" y="2082751"/>
                </a:cubicBezTo>
                <a:cubicBezTo>
                  <a:pt x="9925048" y="2082751"/>
                  <a:pt x="9971500" y="2109197"/>
                  <a:pt x="9994727" y="2152172"/>
                </a:cubicBezTo>
                <a:cubicBezTo>
                  <a:pt x="9994727" y="2152172"/>
                  <a:pt x="9994727" y="2152172"/>
                  <a:pt x="10379617" y="2814978"/>
                </a:cubicBezTo>
                <a:cubicBezTo>
                  <a:pt x="10404502" y="2856301"/>
                  <a:pt x="10404502" y="2909193"/>
                  <a:pt x="10379617" y="2950515"/>
                </a:cubicBezTo>
                <a:cubicBezTo>
                  <a:pt x="10379617" y="2950515"/>
                  <a:pt x="10379617" y="2950515"/>
                  <a:pt x="9994727" y="3613321"/>
                </a:cubicBezTo>
                <a:cubicBezTo>
                  <a:pt x="9971500" y="3656296"/>
                  <a:pt x="9925048" y="3682742"/>
                  <a:pt x="9876937" y="3682742"/>
                </a:cubicBezTo>
                <a:cubicBezTo>
                  <a:pt x="9876937" y="3682742"/>
                  <a:pt x="9876937" y="3682742"/>
                  <a:pt x="9108816" y="3682742"/>
                </a:cubicBezTo>
                <a:cubicBezTo>
                  <a:pt x="9059045" y="3682742"/>
                  <a:pt x="9014252" y="3656296"/>
                  <a:pt x="8989367" y="3613321"/>
                </a:cubicBezTo>
                <a:cubicBezTo>
                  <a:pt x="8989367" y="3613321"/>
                  <a:pt x="8989367" y="3613321"/>
                  <a:pt x="8606137" y="2950515"/>
                </a:cubicBezTo>
                <a:cubicBezTo>
                  <a:pt x="8581251" y="2909193"/>
                  <a:pt x="8581251" y="2856301"/>
                  <a:pt x="8606137" y="2814978"/>
                </a:cubicBezTo>
                <a:cubicBezTo>
                  <a:pt x="8606137" y="2814978"/>
                  <a:pt x="8606137" y="2814978"/>
                  <a:pt x="8989367" y="2152172"/>
                </a:cubicBezTo>
                <a:cubicBezTo>
                  <a:pt x="9014252" y="2109197"/>
                  <a:pt x="9059045" y="2082751"/>
                  <a:pt x="9108816" y="2082751"/>
                </a:cubicBezTo>
                <a:close/>
                <a:moveTo>
                  <a:pt x="1321854" y="2071857"/>
                </a:moveTo>
                <a:cubicBezTo>
                  <a:pt x="1321854" y="2071857"/>
                  <a:pt x="1321854" y="2071857"/>
                  <a:pt x="5365317" y="2071857"/>
                </a:cubicBezTo>
                <a:cubicBezTo>
                  <a:pt x="5618580" y="2071857"/>
                  <a:pt x="5863108" y="2211072"/>
                  <a:pt x="5985373" y="2437296"/>
                </a:cubicBezTo>
                <a:cubicBezTo>
                  <a:pt x="5985373" y="2437296"/>
                  <a:pt x="5985373" y="2437296"/>
                  <a:pt x="8011470" y="5926372"/>
                </a:cubicBezTo>
                <a:cubicBezTo>
                  <a:pt x="8142468" y="6143896"/>
                  <a:pt x="8142468" y="6422327"/>
                  <a:pt x="8011470" y="6639850"/>
                </a:cubicBezTo>
                <a:cubicBezTo>
                  <a:pt x="8011470" y="6639850"/>
                  <a:pt x="8011470" y="6639850"/>
                  <a:pt x="7904625" y="6823844"/>
                </a:cubicBezTo>
                <a:lnTo>
                  <a:pt x="7884791" y="6858000"/>
                </a:lnTo>
                <a:lnTo>
                  <a:pt x="0" y="6858000"/>
                </a:lnTo>
                <a:lnTo>
                  <a:pt x="0" y="3635967"/>
                </a:lnTo>
                <a:lnTo>
                  <a:pt x="27177" y="3588964"/>
                </a:lnTo>
                <a:cubicBezTo>
                  <a:pt x="220245" y="3255048"/>
                  <a:pt x="440895" y="2873431"/>
                  <a:pt x="693065" y="2437296"/>
                </a:cubicBezTo>
                <a:cubicBezTo>
                  <a:pt x="824063" y="2211072"/>
                  <a:pt x="1059859" y="2071857"/>
                  <a:pt x="1321854" y="2071857"/>
                </a:cubicBezTo>
                <a:close/>
                <a:moveTo>
                  <a:pt x="6786399" y="753840"/>
                </a:moveTo>
                <a:cubicBezTo>
                  <a:pt x="6786399" y="753840"/>
                  <a:pt x="6786399" y="753840"/>
                  <a:pt x="8025968" y="753840"/>
                </a:cubicBezTo>
                <a:cubicBezTo>
                  <a:pt x="8103608" y="753840"/>
                  <a:pt x="8178571" y="796518"/>
                  <a:pt x="8216053" y="865869"/>
                </a:cubicBezTo>
                <a:cubicBezTo>
                  <a:pt x="8216053" y="865869"/>
                  <a:pt x="8216053" y="865869"/>
                  <a:pt x="8837177" y="1935484"/>
                </a:cubicBezTo>
                <a:cubicBezTo>
                  <a:pt x="8877335" y="2002169"/>
                  <a:pt x="8877335" y="2087523"/>
                  <a:pt x="8837177" y="2154207"/>
                </a:cubicBezTo>
                <a:cubicBezTo>
                  <a:pt x="8837177" y="2154207"/>
                  <a:pt x="8837177" y="2154207"/>
                  <a:pt x="8216053" y="3223823"/>
                </a:cubicBezTo>
                <a:cubicBezTo>
                  <a:pt x="8178571" y="3293174"/>
                  <a:pt x="8103608" y="3335852"/>
                  <a:pt x="8025968" y="3335852"/>
                </a:cubicBezTo>
                <a:cubicBezTo>
                  <a:pt x="8025968" y="3335852"/>
                  <a:pt x="8025968" y="3335852"/>
                  <a:pt x="6786399" y="3335852"/>
                </a:cubicBezTo>
                <a:cubicBezTo>
                  <a:pt x="6706082" y="3335852"/>
                  <a:pt x="6633796" y="3293174"/>
                  <a:pt x="6593637" y="3223823"/>
                </a:cubicBezTo>
                <a:cubicBezTo>
                  <a:pt x="6593637" y="3223823"/>
                  <a:pt x="6593637" y="3223823"/>
                  <a:pt x="5975192" y="2154207"/>
                </a:cubicBezTo>
                <a:cubicBezTo>
                  <a:pt x="5935033" y="2087523"/>
                  <a:pt x="5935033" y="2002169"/>
                  <a:pt x="5975192" y="1935484"/>
                </a:cubicBezTo>
                <a:cubicBezTo>
                  <a:pt x="5975192" y="1935484"/>
                  <a:pt x="5975192" y="1935484"/>
                  <a:pt x="6593637" y="865869"/>
                </a:cubicBezTo>
                <a:cubicBezTo>
                  <a:pt x="6633796" y="796518"/>
                  <a:pt x="6706082" y="753840"/>
                  <a:pt x="6786399" y="753840"/>
                </a:cubicBezTo>
                <a:close/>
                <a:moveTo>
                  <a:pt x="0" y="0"/>
                </a:moveTo>
                <a:lnTo>
                  <a:pt x="6966294" y="0"/>
                </a:lnTo>
                <a:lnTo>
                  <a:pt x="6852387" y="196155"/>
                </a:lnTo>
                <a:cubicBezTo>
                  <a:pt x="6627011" y="584267"/>
                  <a:pt x="6359899" y="1044253"/>
                  <a:pt x="6043321" y="1589421"/>
                </a:cubicBezTo>
                <a:cubicBezTo>
                  <a:pt x="5921057" y="1815646"/>
                  <a:pt x="5676528" y="1954861"/>
                  <a:pt x="5423265" y="1954861"/>
                </a:cubicBezTo>
                <a:cubicBezTo>
                  <a:pt x="5423265" y="1954861"/>
                  <a:pt x="5423265" y="1954861"/>
                  <a:pt x="1379802" y="1954861"/>
                </a:cubicBezTo>
                <a:cubicBezTo>
                  <a:pt x="1117807" y="1954861"/>
                  <a:pt x="882012" y="1815646"/>
                  <a:pt x="751013" y="1589421"/>
                </a:cubicBezTo>
                <a:cubicBezTo>
                  <a:pt x="751013" y="1589421"/>
                  <a:pt x="751013" y="1589421"/>
                  <a:pt x="1951" y="293901"/>
                </a:cubicBezTo>
                <a:lnTo>
                  <a:pt x="0" y="29052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2160000" rtlCol="0" anchor="t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 dirty="0"/>
              <a:t>Вставьте или перетащите фото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48293" y="3271757"/>
            <a:ext cx="4459766" cy="3146839"/>
          </a:xfrm>
          <a:prstGeom prst="roundRect">
            <a:avLst>
              <a:gd name="adj" fmla="val 2139"/>
            </a:avLst>
          </a:prstGeom>
          <a:gradFill>
            <a:gsLst>
              <a:gs pos="100000">
                <a:schemeClr val="tx1">
                  <a:lumMod val="95000"/>
                  <a:lumOff val="500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  <a:lin ang="10800000" scaled="0"/>
          </a:gradFill>
          <a:ln>
            <a:solidFill>
              <a:schemeClr val="bg1">
                <a:lumMod val="50000"/>
              </a:schemeClr>
            </a:solidFill>
          </a:ln>
        </p:spPr>
        <p:txBody>
          <a:bodyPr lIns="180000" tIns="288000" rIns="180000" bIns="180000" rtlCol="0" anchor="t"/>
          <a:lstStyle>
            <a:lvl1pPr algn="l">
              <a:lnSpc>
                <a:spcPts val="4000"/>
              </a:lnSpc>
              <a:defRPr sz="3800" b="1" spc="-3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Щелкните, чтобы изменить название презентации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30300" y="5250494"/>
            <a:ext cx="4000500" cy="997905"/>
          </a:xfrm>
          <a:noFill/>
        </p:spPr>
        <p:txBody>
          <a:bodyPr lIns="0" tIns="0" rIns="0" bIns="0" rtlCol="0"/>
          <a:lstStyle>
            <a:lvl1pPr marL="0" indent="0" algn="l">
              <a:buNone/>
              <a:defRPr sz="21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3340384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-разделитель 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Рисунок 10">
            <a:extLst>
              <a:ext uri="{FF2B5EF4-FFF2-40B4-BE49-F238E27FC236}">
                <a16:creationId xmlns="" xmlns:a16="http://schemas.microsoft.com/office/drawing/2014/main" id="{7CE129D0-CB7B-444C-AF89-B1CB663E367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418374"/>
            <a:ext cx="8687356" cy="6439627"/>
          </a:xfrm>
          <a:custGeom>
            <a:avLst/>
            <a:gdLst>
              <a:gd name="connsiteX0" fmla="*/ 0 w 8687356"/>
              <a:gd name="connsiteY0" fmla="*/ 5592682 h 6439627"/>
              <a:gd name="connsiteX1" fmla="*/ 186296 w 8687356"/>
              <a:gd name="connsiteY1" fmla="*/ 5593149 h 6439627"/>
              <a:gd name="connsiteX2" fmla="*/ 1348900 w 8687356"/>
              <a:gd name="connsiteY2" fmla="*/ 5596063 h 6439627"/>
              <a:gd name="connsiteX3" fmla="*/ 1800991 w 8687356"/>
              <a:gd name="connsiteY3" fmla="*/ 5851702 h 6439627"/>
              <a:gd name="connsiteX4" fmla="*/ 2106366 w 8687356"/>
              <a:gd name="connsiteY4" fmla="*/ 6380627 h 6439627"/>
              <a:gd name="connsiteX5" fmla="*/ 2140430 w 8687356"/>
              <a:gd name="connsiteY5" fmla="*/ 6439627 h 6439627"/>
              <a:gd name="connsiteX6" fmla="*/ 0 w 8687356"/>
              <a:gd name="connsiteY6" fmla="*/ 6439627 h 6439627"/>
              <a:gd name="connsiteX7" fmla="*/ 693821 w 8687356"/>
              <a:gd name="connsiteY7" fmla="*/ 3646328 h 6439627"/>
              <a:gd name="connsiteX8" fmla="*/ 1586357 w 8687356"/>
              <a:gd name="connsiteY8" fmla="*/ 3648566 h 6439627"/>
              <a:gd name="connsiteX9" fmla="*/ 1724950 w 8687356"/>
              <a:gd name="connsiteY9" fmla="*/ 3726935 h 6439627"/>
              <a:gd name="connsiteX10" fmla="*/ 2172189 w 8687356"/>
              <a:gd name="connsiteY10" fmla="*/ 4501577 h 6439627"/>
              <a:gd name="connsiteX11" fmla="*/ 2171729 w 8687356"/>
              <a:gd name="connsiteY11" fmla="*/ 4662459 h 6439627"/>
              <a:gd name="connsiteX12" fmla="*/ 1726432 w 8687356"/>
              <a:gd name="connsiteY12" fmla="*/ 5434863 h 6439627"/>
              <a:gd name="connsiteX13" fmla="*/ 1589746 w 8687356"/>
              <a:gd name="connsiteY13" fmla="*/ 5513779 h 6439627"/>
              <a:gd name="connsiteX14" fmla="*/ 698177 w 8687356"/>
              <a:gd name="connsiteY14" fmla="*/ 5513215 h 6439627"/>
              <a:gd name="connsiteX15" fmla="*/ 558617 w 8687356"/>
              <a:gd name="connsiteY15" fmla="*/ 5433172 h 6439627"/>
              <a:gd name="connsiteX16" fmla="*/ 111378 w 8687356"/>
              <a:gd name="connsiteY16" fmla="*/ 4658531 h 6439627"/>
              <a:gd name="connsiteX17" fmla="*/ 112805 w 8687356"/>
              <a:gd name="connsiteY17" fmla="*/ 4499321 h 6439627"/>
              <a:gd name="connsiteX18" fmla="*/ 557135 w 8687356"/>
              <a:gd name="connsiteY18" fmla="*/ 3725244 h 6439627"/>
              <a:gd name="connsiteX19" fmla="*/ 693821 w 8687356"/>
              <a:gd name="connsiteY19" fmla="*/ 3646328 h 6439627"/>
              <a:gd name="connsiteX20" fmla="*/ 1975378 w 8687356"/>
              <a:gd name="connsiteY20" fmla="*/ 3263784 h 6439627"/>
              <a:gd name="connsiteX21" fmla="*/ 2292917 w 8687356"/>
              <a:gd name="connsiteY21" fmla="*/ 3264581 h 6439627"/>
              <a:gd name="connsiteX22" fmla="*/ 2342225 w 8687356"/>
              <a:gd name="connsiteY22" fmla="*/ 3292462 h 6439627"/>
              <a:gd name="connsiteX23" fmla="*/ 2501341 w 8687356"/>
              <a:gd name="connsiteY23" fmla="*/ 3568059 h 6439627"/>
              <a:gd name="connsiteX24" fmla="*/ 2501177 w 8687356"/>
              <a:gd name="connsiteY24" fmla="*/ 3625297 h 6439627"/>
              <a:gd name="connsiteX25" fmla="*/ 2342753 w 8687356"/>
              <a:gd name="connsiteY25" fmla="*/ 3900096 h 6439627"/>
              <a:gd name="connsiteX26" fmla="*/ 2294123 w 8687356"/>
              <a:gd name="connsiteY26" fmla="*/ 3928173 h 6439627"/>
              <a:gd name="connsiteX27" fmla="*/ 1976927 w 8687356"/>
              <a:gd name="connsiteY27" fmla="*/ 3927972 h 6439627"/>
              <a:gd name="connsiteX28" fmla="*/ 1927275 w 8687356"/>
              <a:gd name="connsiteY28" fmla="*/ 3899495 h 6439627"/>
              <a:gd name="connsiteX29" fmla="*/ 1768160 w 8687356"/>
              <a:gd name="connsiteY29" fmla="*/ 3623899 h 6439627"/>
              <a:gd name="connsiteX30" fmla="*/ 1768668 w 8687356"/>
              <a:gd name="connsiteY30" fmla="*/ 3567256 h 6439627"/>
              <a:gd name="connsiteX31" fmla="*/ 1926748 w 8687356"/>
              <a:gd name="connsiteY31" fmla="*/ 3291861 h 6439627"/>
              <a:gd name="connsiteX32" fmla="*/ 1975378 w 8687356"/>
              <a:gd name="connsiteY32" fmla="*/ 3263784 h 6439627"/>
              <a:gd name="connsiteX33" fmla="*/ 2130702 w 8687356"/>
              <a:gd name="connsiteY33" fmla="*/ 2828022 h 6439627"/>
              <a:gd name="connsiteX34" fmla="*/ 2298374 w 8687356"/>
              <a:gd name="connsiteY34" fmla="*/ 2828442 h 6439627"/>
              <a:gd name="connsiteX35" fmla="*/ 2324410 w 8687356"/>
              <a:gd name="connsiteY35" fmla="*/ 2843165 h 6439627"/>
              <a:gd name="connsiteX36" fmla="*/ 2408429 w 8687356"/>
              <a:gd name="connsiteY36" fmla="*/ 2988689 h 6439627"/>
              <a:gd name="connsiteX37" fmla="*/ 2408342 w 8687356"/>
              <a:gd name="connsiteY37" fmla="*/ 3018913 h 6439627"/>
              <a:gd name="connsiteX38" fmla="*/ 2324689 w 8687356"/>
              <a:gd name="connsiteY38" fmla="*/ 3164017 h 6439627"/>
              <a:gd name="connsiteX39" fmla="*/ 2299011 w 8687356"/>
              <a:gd name="connsiteY39" fmla="*/ 3178842 h 6439627"/>
              <a:gd name="connsiteX40" fmla="*/ 2131520 w 8687356"/>
              <a:gd name="connsiteY40" fmla="*/ 3178736 h 6439627"/>
              <a:gd name="connsiteX41" fmla="*/ 2105302 w 8687356"/>
              <a:gd name="connsiteY41" fmla="*/ 3163699 h 6439627"/>
              <a:gd name="connsiteX42" fmla="*/ 2021284 w 8687356"/>
              <a:gd name="connsiteY42" fmla="*/ 3018175 h 6439627"/>
              <a:gd name="connsiteX43" fmla="*/ 2021552 w 8687356"/>
              <a:gd name="connsiteY43" fmla="*/ 2988265 h 6439627"/>
              <a:gd name="connsiteX44" fmla="*/ 2105024 w 8687356"/>
              <a:gd name="connsiteY44" fmla="*/ 2842847 h 6439627"/>
              <a:gd name="connsiteX45" fmla="*/ 2130702 w 8687356"/>
              <a:gd name="connsiteY45" fmla="*/ 2828022 h 6439627"/>
              <a:gd name="connsiteX46" fmla="*/ 3794942 w 8687356"/>
              <a:gd name="connsiteY46" fmla="*/ 2543905 h 6439627"/>
              <a:gd name="connsiteX47" fmla="*/ 6706383 w 8687356"/>
              <a:gd name="connsiteY47" fmla="*/ 2551204 h 6439627"/>
              <a:gd name="connsiteX48" fmla="*/ 7158474 w 8687356"/>
              <a:gd name="connsiteY48" fmla="*/ 2806842 h 6439627"/>
              <a:gd name="connsiteX49" fmla="*/ 8617364 w 8687356"/>
              <a:gd name="connsiteY49" fmla="*/ 5333715 h 6439627"/>
              <a:gd name="connsiteX50" fmla="*/ 8615859 w 8687356"/>
              <a:gd name="connsiteY50" fmla="*/ 5858514 h 6439627"/>
              <a:gd name="connsiteX51" fmla="*/ 8311811 w 8687356"/>
              <a:gd name="connsiteY51" fmla="*/ 6385912 h 6439627"/>
              <a:gd name="connsiteX52" fmla="*/ 8280844 w 8687356"/>
              <a:gd name="connsiteY52" fmla="*/ 6439627 h 6439627"/>
              <a:gd name="connsiteX53" fmla="*/ 2237916 w 8687356"/>
              <a:gd name="connsiteY53" fmla="*/ 6439627 h 6439627"/>
              <a:gd name="connsiteX54" fmla="*/ 2151815 w 8687356"/>
              <a:gd name="connsiteY54" fmla="*/ 6290497 h 6439627"/>
              <a:gd name="connsiteX55" fmla="*/ 1895013 w 8687356"/>
              <a:gd name="connsiteY55" fmla="*/ 5845703 h 6439627"/>
              <a:gd name="connsiteX56" fmla="*/ 1899669 w 8687356"/>
              <a:gd name="connsiteY56" fmla="*/ 5326361 h 6439627"/>
              <a:gd name="connsiteX57" fmla="*/ 3349069 w 8687356"/>
              <a:gd name="connsiteY57" fmla="*/ 2801330 h 6439627"/>
              <a:gd name="connsiteX58" fmla="*/ 3794942 w 8687356"/>
              <a:gd name="connsiteY58" fmla="*/ 2543905 h 6439627"/>
              <a:gd name="connsiteX59" fmla="*/ 634940 w 8687356"/>
              <a:gd name="connsiteY59" fmla="*/ 2395105 h 6439627"/>
              <a:gd name="connsiteX60" fmla="*/ 1188015 w 8687356"/>
              <a:gd name="connsiteY60" fmla="*/ 2396492 h 6439627"/>
              <a:gd name="connsiteX61" fmla="*/ 1273897 w 8687356"/>
              <a:gd name="connsiteY61" fmla="*/ 2445054 h 6439627"/>
              <a:gd name="connsiteX62" fmla="*/ 1551037 w 8687356"/>
              <a:gd name="connsiteY62" fmla="*/ 2925075 h 6439627"/>
              <a:gd name="connsiteX63" fmla="*/ 1550752 w 8687356"/>
              <a:gd name="connsiteY63" fmla="*/ 3024769 h 6439627"/>
              <a:gd name="connsiteX64" fmla="*/ 1274816 w 8687356"/>
              <a:gd name="connsiteY64" fmla="*/ 3503403 h 6439627"/>
              <a:gd name="connsiteX65" fmla="*/ 1190116 w 8687356"/>
              <a:gd name="connsiteY65" fmla="*/ 3552304 h 6439627"/>
              <a:gd name="connsiteX66" fmla="*/ 637639 w 8687356"/>
              <a:gd name="connsiteY66" fmla="*/ 3551955 h 6439627"/>
              <a:gd name="connsiteX67" fmla="*/ 551158 w 8687356"/>
              <a:gd name="connsiteY67" fmla="*/ 3502355 h 6439627"/>
              <a:gd name="connsiteX68" fmla="*/ 274018 w 8687356"/>
              <a:gd name="connsiteY68" fmla="*/ 3022335 h 6439627"/>
              <a:gd name="connsiteX69" fmla="*/ 274903 w 8687356"/>
              <a:gd name="connsiteY69" fmla="*/ 2923678 h 6439627"/>
              <a:gd name="connsiteX70" fmla="*/ 550240 w 8687356"/>
              <a:gd name="connsiteY70" fmla="*/ 2444007 h 6439627"/>
              <a:gd name="connsiteX71" fmla="*/ 634940 w 8687356"/>
              <a:gd name="connsiteY71" fmla="*/ 2395105 h 6439627"/>
              <a:gd name="connsiteX72" fmla="*/ 2521339 w 8687356"/>
              <a:gd name="connsiteY72" fmla="*/ 1975621 h 6439627"/>
              <a:gd name="connsiteX73" fmla="*/ 2985874 w 8687356"/>
              <a:gd name="connsiteY73" fmla="*/ 1976785 h 6439627"/>
              <a:gd name="connsiteX74" fmla="*/ 3058007 w 8687356"/>
              <a:gd name="connsiteY74" fmla="*/ 2017574 h 6439627"/>
              <a:gd name="connsiteX75" fmla="*/ 3290779 w 8687356"/>
              <a:gd name="connsiteY75" fmla="*/ 2420748 h 6439627"/>
              <a:gd name="connsiteX76" fmla="*/ 3290540 w 8687356"/>
              <a:gd name="connsiteY76" fmla="*/ 2504482 h 6439627"/>
              <a:gd name="connsiteX77" fmla="*/ 3058778 w 8687356"/>
              <a:gd name="connsiteY77" fmla="*/ 2906492 h 6439627"/>
              <a:gd name="connsiteX78" fmla="*/ 2987637 w 8687356"/>
              <a:gd name="connsiteY78" fmla="*/ 2947565 h 6439627"/>
              <a:gd name="connsiteX79" fmla="*/ 2523606 w 8687356"/>
              <a:gd name="connsiteY79" fmla="*/ 2947271 h 6439627"/>
              <a:gd name="connsiteX80" fmla="*/ 2450970 w 8687356"/>
              <a:gd name="connsiteY80" fmla="*/ 2905612 h 6439627"/>
              <a:gd name="connsiteX81" fmla="*/ 2218197 w 8687356"/>
              <a:gd name="connsiteY81" fmla="*/ 2502438 h 6439627"/>
              <a:gd name="connsiteX82" fmla="*/ 2218941 w 8687356"/>
              <a:gd name="connsiteY82" fmla="*/ 2419574 h 6439627"/>
              <a:gd name="connsiteX83" fmla="*/ 2450199 w 8687356"/>
              <a:gd name="connsiteY83" fmla="*/ 2016694 h 6439627"/>
              <a:gd name="connsiteX84" fmla="*/ 2521339 w 8687356"/>
              <a:gd name="connsiteY84" fmla="*/ 1975621 h 6439627"/>
              <a:gd name="connsiteX85" fmla="*/ 3564142 w 8687356"/>
              <a:gd name="connsiteY85" fmla="*/ 34 h 6439627"/>
              <a:gd name="connsiteX86" fmla="*/ 4738405 w 8687356"/>
              <a:gd name="connsiteY86" fmla="*/ 2977 h 6439627"/>
              <a:gd name="connsiteX87" fmla="*/ 4920745 w 8687356"/>
              <a:gd name="connsiteY87" fmla="*/ 106084 h 6439627"/>
              <a:gd name="connsiteX88" fmla="*/ 5509155 w 8687356"/>
              <a:gd name="connsiteY88" fmla="*/ 1125240 h 6439627"/>
              <a:gd name="connsiteX89" fmla="*/ 5508549 w 8687356"/>
              <a:gd name="connsiteY89" fmla="*/ 1336906 h 6439627"/>
              <a:gd name="connsiteX90" fmla="*/ 4922696 w 8687356"/>
              <a:gd name="connsiteY90" fmla="*/ 2353119 h 6439627"/>
              <a:gd name="connsiteX91" fmla="*/ 4742864 w 8687356"/>
              <a:gd name="connsiteY91" fmla="*/ 2456945 h 6439627"/>
              <a:gd name="connsiteX92" fmla="*/ 3569871 w 8687356"/>
              <a:gd name="connsiteY92" fmla="*/ 2456203 h 6439627"/>
              <a:gd name="connsiteX93" fmla="*/ 3386259 w 8687356"/>
              <a:gd name="connsiteY93" fmla="*/ 2350896 h 6439627"/>
              <a:gd name="connsiteX94" fmla="*/ 2797848 w 8687356"/>
              <a:gd name="connsiteY94" fmla="*/ 1331739 h 6439627"/>
              <a:gd name="connsiteX95" fmla="*/ 2799727 w 8687356"/>
              <a:gd name="connsiteY95" fmla="*/ 1122274 h 6439627"/>
              <a:gd name="connsiteX96" fmla="*/ 3384310 w 8687356"/>
              <a:gd name="connsiteY96" fmla="*/ 103860 h 6439627"/>
              <a:gd name="connsiteX97" fmla="*/ 3564142 w 8687356"/>
              <a:gd name="connsiteY97" fmla="*/ 34 h 6439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8687356" h="6439627">
                <a:moveTo>
                  <a:pt x="0" y="5592682"/>
                </a:moveTo>
                <a:lnTo>
                  <a:pt x="186296" y="5593149"/>
                </a:lnTo>
                <a:cubicBezTo>
                  <a:pt x="510155" y="5593961"/>
                  <a:pt x="893987" y="5594923"/>
                  <a:pt x="1348900" y="5596063"/>
                </a:cubicBezTo>
                <a:cubicBezTo>
                  <a:pt x="1534387" y="5590847"/>
                  <a:pt x="1709614" y="5693431"/>
                  <a:pt x="1800991" y="5851702"/>
                </a:cubicBezTo>
                <a:cubicBezTo>
                  <a:pt x="1800991" y="5851702"/>
                  <a:pt x="1800991" y="5851702"/>
                  <a:pt x="2106366" y="6380627"/>
                </a:cubicBezTo>
                <a:lnTo>
                  <a:pt x="2140430" y="6439627"/>
                </a:lnTo>
                <a:lnTo>
                  <a:pt x="0" y="6439627"/>
                </a:lnTo>
                <a:close/>
                <a:moveTo>
                  <a:pt x="693821" y="3646328"/>
                </a:moveTo>
                <a:cubicBezTo>
                  <a:pt x="693821" y="3646328"/>
                  <a:pt x="693821" y="3646328"/>
                  <a:pt x="1586357" y="3648566"/>
                </a:cubicBezTo>
                <a:cubicBezTo>
                  <a:pt x="1643220" y="3646968"/>
                  <a:pt x="1696937" y="3678416"/>
                  <a:pt x="1724950" y="3726935"/>
                </a:cubicBezTo>
                <a:cubicBezTo>
                  <a:pt x="1724950" y="3726935"/>
                  <a:pt x="1724950" y="3726935"/>
                  <a:pt x="2172189" y="4501577"/>
                </a:cubicBezTo>
                <a:cubicBezTo>
                  <a:pt x="2201168" y="4551769"/>
                  <a:pt x="2200578" y="4612341"/>
                  <a:pt x="2171729" y="4662459"/>
                </a:cubicBezTo>
                <a:cubicBezTo>
                  <a:pt x="2171729" y="4662459"/>
                  <a:pt x="2171729" y="4662459"/>
                  <a:pt x="1726432" y="5434863"/>
                </a:cubicBezTo>
                <a:cubicBezTo>
                  <a:pt x="1699249" y="5484020"/>
                  <a:pt x="1645909" y="5514815"/>
                  <a:pt x="1589746" y="5513779"/>
                </a:cubicBezTo>
                <a:cubicBezTo>
                  <a:pt x="1589746" y="5513779"/>
                  <a:pt x="1589746" y="5513779"/>
                  <a:pt x="698177" y="5513215"/>
                </a:cubicBezTo>
                <a:cubicBezTo>
                  <a:pt x="640348" y="5513140"/>
                  <a:pt x="587596" y="5483366"/>
                  <a:pt x="558617" y="5433172"/>
                </a:cubicBezTo>
                <a:cubicBezTo>
                  <a:pt x="558617" y="5433172"/>
                  <a:pt x="558617" y="5433172"/>
                  <a:pt x="111378" y="4658531"/>
                </a:cubicBezTo>
                <a:cubicBezTo>
                  <a:pt x="83365" y="4610012"/>
                  <a:pt x="82990" y="4547767"/>
                  <a:pt x="112805" y="4499321"/>
                </a:cubicBezTo>
                <a:cubicBezTo>
                  <a:pt x="112805" y="4499321"/>
                  <a:pt x="112805" y="4499321"/>
                  <a:pt x="557135" y="3725244"/>
                </a:cubicBezTo>
                <a:cubicBezTo>
                  <a:pt x="584319" y="3676088"/>
                  <a:pt x="637659" y="3645292"/>
                  <a:pt x="693821" y="3646328"/>
                </a:cubicBezTo>
                <a:close/>
                <a:moveTo>
                  <a:pt x="1975378" y="3263784"/>
                </a:moveTo>
                <a:cubicBezTo>
                  <a:pt x="1975378" y="3263784"/>
                  <a:pt x="1975378" y="3263784"/>
                  <a:pt x="2292917" y="3264581"/>
                </a:cubicBezTo>
                <a:cubicBezTo>
                  <a:pt x="2313148" y="3264012"/>
                  <a:pt x="2332259" y="3275200"/>
                  <a:pt x="2342225" y="3292462"/>
                </a:cubicBezTo>
                <a:cubicBezTo>
                  <a:pt x="2342225" y="3292462"/>
                  <a:pt x="2342225" y="3292462"/>
                  <a:pt x="2501341" y="3568059"/>
                </a:cubicBezTo>
                <a:cubicBezTo>
                  <a:pt x="2511651" y="3585916"/>
                  <a:pt x="2511441" y="3607466"/>
                  <a:pt x="2501177" y="3625297"/>
                </a:cubicBezTo>
                <a:cubicBezTo>
                  <a:pt x="2501177" y="3625297"/>
                  <a:pt x="2501177" y="3625297"/>
                  <a:pt x="2342753" y="3900096"/>
                </a:cubicBezTo>
                <a:cubicBezTo>
                  <a:pt x="2333082" y="3917585"/>
                  <a:pt x="2314104" y="3928542"/>
                  <a:pt x="2294123" y="3928173"/>
                </a:cubicBezTo>
                <a:cubicBezTo>
                  <a:pt x="2294123" y="3928173"/>
                  <a:pt x="2294123" y="3928173"/>
                  <a:pt x="1976927" y="3927972"/>
                </a:cubicBezTo>
                <a:cubicBezTo>
                  <a:pt x="1956353" y="3927946"/>
                  <a:pt x="1937585" y="3917353"/>
                  <a:pt x="1927275" y="3899495"/>
                </a:cubicBezTo>
                <a:cubicBezTo>
                  <a:pt x="1927275" y="3899495"/>
                  <a:pt x="1927275" y="3899495"/>
                  <a:pt x="1768160" y="3623899"/>
                </a:cubicBezTo>
                <a:cubicBezTo>
                  <a:pt x="1758193" y="3606636"/>
                  <a:pt x="1758060" y="3584492"/>
                  <a:pt x="1768668" y="3567256"/>
                </a:cubicBezTo>
                <a:cubicBezTo>
                  <a:pt x="1768668" y="3567256"/>
                  <a:pt x="1768668" y="3567256"/>
                  <a:pt x="1926748" y="3291861"/>
                </a:cubicBezTo>
                <a:cubicBezTo>
                  <a:pt x="1936419" y="3274372"/>
                  <a:pt x="1955397" y="3263416"/>
                  <a:pt x="1975378" y="3263784"/>
                </a:cubicBezTo>
                <a:close/>
                <a:moveTo>
                  <a:pt x="2130702" y="2828022"/>
                </a:moveTo>
                <a:cubicBezTo>
                  <a:pt x="2130702" y="2828022"/>
                  <a:pt x="2130702" y="2828022"/>
                  <a:pt x="2298374" y="2828442"/>
                </a:cubicBezTo>
                <a:cubicBezTo>
                  <a:pt x="2309057" y="2828143"/>
                  <a:pt x="2319148" y="2834050"/>
                  <a:pt x="2324410" y="2843165"/>
                </a:cubicBezTo>
                <a:cubicBezTo>
                  <a:pt x="2324410" y="2843165"/>
                  <a:pt x="2324410" y="2843165"/>
                  <a:pt x="2408429" y="2988689"/>
                </a:cubicBezTo>
                <a:cubicBezTo>
                  <a:pt x="2413873" y="2998119"/>
                  <a:pt x="2413762" y="3009498"/>
                  <a:pt x="2408342" y="3018913"/>
                </a:cubicBezTo>
                <a:cubicBezTo>
                  <a:pt x="2408342" y="3018913"/>
                  <a:pt x="2408342" y="3018913"/>
                  <a:pt x="2324689" y="3164017"/>
                </a:cubicBezTo>
                <a:cubicBezTo>
                  <a:pt x="2319583" y="3173251"/>
                  <a:pt x="2309561" y="3179037"/>
                  <a:pt x="2299011" y="3178842"/>
                </a:cubicBezTo>
                <a:cubicBezTo>
                  <a:pt x="2299011" y="3178842"/>
                  <a:pt x="2299011" y="3178842"/>
                  <a:pt x="2131520" y="3178736"/>
                </a:cubicBezTo>
                <a:cubicBezTo>
                  <a:pt x="2120657" y="3178722"/>
                  <a:pt x="2110746" y="3173129"/>
                  <a:pt x="2105302" y="3163699"/>
                </a:cubicBezTo>
                <a:cubicBezTo>
                  <a:pt x="2105302" y="3163699"/>
                  <a:pt x="2105302" y="3163699"/>
                  <a:pt x="2021284" y="3018175"/>
                </a:cubicBezTo>
                <a:cubicBezTo>
                  <a:pt x="2016021" y="3009060"/>
                  <a:pt x="2015951" y="2997367"/>
                  <a:pt x="2021552" y="2988265"/>
                </a:cubicBezTo>
                <a:cubicBezTo>
                  <a:pt x="2021552" y="2988265"/>
                  <a:pt x="2021552" y="2988265"/>
                  <a:pt x="2105024" y="2842847"/>
                </a:cubicBezTo>
                <a:cubicBezTo>
                  <a:pt x="2110131" y="2833613"/>
                  <a:pt x="2120152" y="2827827"/>
                  <a:pt x="2130702" y="2828022"/>
                </a:cubicBezTo>
                <a:close/>
                <a:moveTo>
                  <a:pt x="3794942" y="2543905"/>
                </a:moveTo>
                <a:cubicBezTo>
                  <a:pt x="3794942" y="2543905"/>
                  <a:pt x="3794942" y="2543905"/>
                  <a:pt x="6706383" y="2551204"/>
                </a:cubicBezTo>
                <a:cubicBezTo>
                  <a:pt x="6891871" y="2545988"/>
                  <a:pt x="7067096" y="2648572"/>
                  <a:pt x="7158474" y="2806842"/>
                </a:cubicBezTo>
                <a:cubicBezTo>
                  <a:pt x="7158474" y="2806842"/>
                  <a:pt x="7158474" y="2806842"/>
                  <a:pt x="8617364" y="5333715"/>
                </a:cubicBezTo>
                <a:cubicBezTo>
                  <a:pt x="8711893" y="5497443"/>
                  <a:pt x="8709969" y="5695027"/>
                  <a:pt x="8615859" y="5858514"/>
                </a:cubicBezTo>
                <a:cubicBezTo>
                  <a:pt x="8615859" y="5858514"/>
                  <a:pt x="8615859" y="5858514"/>
                  <a:pt x="8311811" y="6385912"/>
                </a:cubicBezTo>
                <a:lnTo>
                  <a:pt x="8280844" y="6439627"/>
                </a:lnTo>
                <a:lnTo>
                  <a:pt x="2237916" y="6439627"/>
                </a:lnTo>
                <a:lnTo>
                  <a:pt x="2151815" y="6290497"/>
                </a:lnTo>
                <a:cubicBezTo>
                  <a:pt x="2071676" y="6151692"/>
                  <a:pt x="1986194" y="6003633"/>
                  <a:pt x="1895013" y="5845703"/>
                </a:cubicBezTo>
                <a:cubicBezTo>
                  <a:pt x="1803636" y="5687432"/>
                  <a:pt x="1802408" y="5484390"/>
                  <a:pt x="1899669" y="5326361"/>
                </a:cubicBezTo>
                <a:cubicBezTo>
                  <a:pt x="1899669" y="5326361"/>
                  <a:pt x="1899669" y="5326361"/>
                  <a:pt x="3349069" y="2801330"/>
                </a:cubicBezTo>
                <a:cubicBezTo>
                  <a:pt x="3437742" y="2640982"/>
                  <a:pt x="3611741" y="2540524"/>
                  <a:pt x="3794942" y="2543905"/>
                </a:cubicBezTo>
                <a:close/>
                <a:moveTo>
                  <a:pt x="634940" y="2395105"/>
                </a:moveTo>
                <a:cubicBezTo>
                  <a:pt x="634940" y="2395105"/>
                  <a:pt x="634940" y="2395105"/>
                  <a:pt x="1188015" y="2396492"/>
                </a:cubicBezTo>
                <a:cubicBezTo>
                  <a:pt x="1223252" y="2395501"/>
                  <a:pt x="1256539" y="2414988"/>
                  <a:pt x="1273897" y="2445054"/>
                </a:cubicBezTo>
                <a:cubicBezTo>
                  <a:pt x="1273897" y="2445054"/>
                  <a:pt x="1273897" y="2445054"/>
                  <a:pt x="1551037" y="2925075"/>
                </a:cubicBezTo>
                <a:cubicBezTo>
                  <a:pt x="1568994" y="2956177"/>
                  <a:pt x="1568629" y="2993712"/>
                  <a:pt x="1550752" y="3024769"/>
                </a:cubicBezTo>
                <a:cubicBezTo>
                  <a:pt x="1550752" y="3024769"/>
                  <a:pt x="1550752" y="3024769"/>
                  <a:pt x="1274816" y="3503403"/>
                </a:cubicBezTo>
                <a:cubicBezTo>
                  <a:pt x="1257971" y="3533863"/>
                  <a:pt x="1224917" y="3552947"/>
                  <a:pt x="1190116" y="3552304"/>
                </a:cubicBezTo>
                <a:cubicBezTo>
                  <a:pt x="1190116" y="3552304"/>
                  <a:pt x="1190116" y="3552304"/>
                  <a:pt x="637639" y="3551955"/>
                </a:cubicBezTo>
                <a:cubicBezTo>
                  <a:pt x="601804" y="3551909"/>
                  <a:pt x="569115" y="3533458"/>
                  <a:pt x="551158" y="3502355"/>
                </a:cubicBezTo>
                <a:cubicBezTo>
                  <a:pt x="551158" y="3502355"/>
                  <a:pt x="551158" y="3502355"/>
                  <a:pt x="274018" y="3022335"/>
                </a:cubicBezTo>
                <a:cubicBezTo>
                  <a:pt x="256660" y="2992269"/>
                  <a:pt x="256426" y="2953698"/>
                  <a:pt x="274903" y="2923678"/>
                </a:cubicBezTo>
                <a:cubicBezTo>
                  <a:pt x="274903" y="2923678"/>
                  <a:pt x="274903" y="2923678"/>
                  <a:pt x="550240" y="2444007"/>
                </a:cubicBezTo>
                <a:cubicBezTo>
                  <a:pt x="567085" y="2413547"/>
                  <a:pt x="600139" y="2394463"/>
                  <a:pt x="634940" y="2395105"/>
                </a:cubicBezTo>
                <a:close/>
                <a:moveTo>
                  <a:pt x="2521339" y="1975621"/>
                </a:moveTo>
                <a:cubicBezTo>
                  <a:pt x="2521339" y="1975621"/>
                  <a:pt x="2521339" y="1975621"/>
                  <a:pt x="2985874" y="1976785"/>
                </a:cubicBezTo>
                <a:cubicBezTo>
                  <a:pt x="3015469" y="1975952"/>
                  <a:pt x="3043427" y="1992321"/>
                  <a:pt x="3058007" y="2017574"/>
                </a:cubicBezTo>
                <a:cubicBezTo>
                  <a:pt x="3058007" y="2017574"/>
                  <a:pt x="3058007" y="2017574"/>
                  <a:pt x="3290779" y="2420748"/>
                </a:cubicBezTo>
                <a:cubicBezTo>
                  <a:pt x="3305862" y="2446871"/>
                  <a:pt x="3305555" y="2478396"/>
                  <a:pt x="3290540" y="2504482"/>
                </a:cubicBezTo>
                <a:cubicBezTo>
                  <a:pt x="3290540" y="2504482"/>
                  <a:pt x="3290540" y="2504482"/>
                  <a:pt x="3058778" y="2906492"/>
                </a:cubicBezTo>
                <a:cubicBezTo>
                  <a:pt x="3044630" y="2932076"/>
                  <a:pt x="3016868" y="2948104"/>
                  <a:pt x="2987637" y="2947565"/>
                </a:cubicBezTo>
                <a:cubicBezTo>
                  <a:pt x="2987637" y="2947565"/>
                  <a:pt x="2987637" y="2947565"/>
                  <a:pt x="2523606" y="2947271"/>
                </a:cubicBezTo>
                <a:cubicBezTo>
                  <a:pt x="2493508" y="2947232"/>
                  <a:pt x="2466052" y="2931735"/>
                  <a:pt x="2450970" y="2905612"/>
                </a:cubicBezTo>
                <a:cubicBezTo>
                  <a:pt x="2450970" y="2905612"/>
                  <a:pt x="2450970" y="2905612"/>
                  <a:pt x="2218197" y="2502438"/>
                </a:cubicBezTo>
                <a:cubicBezTo>
                  <a:pt x="2203617" y="2477185"/>
                  <a:pt x="2203422" y="2444788"/>
                  <a:pt x="2218941" y="2419574"/>
                </a:cubicBezTo>
                <a:cubicBezTo>
                  <a:pt x="2218941" y="2419574"/>
                  <a:pt x="2218941" y="2419574"/>
                  <a:pt x="2450199" y="2016694"/>
                </a:cubicBezTo>
                <a:cubicBezTo>
                  <a:pt x="2464347" y="1991110"/>
                  <a:pt x="2492109" y="1975081"/>
                  <a:pt x="2521339" y="1975621"/>
                </a:cubicBezTo>
                <a:close/>
                <a:moveTo>
                  <a:pt x="3564142" y="34"/>
                </a:moveTo>
                <a:cubicBezTo>
                  <a:pt x="3564142" y="34"/>
                  <a:pt x="3564142" y="34"/>
                  <a:pt x="4738405" y="2977"/>
                </a:cubicBezTo>
                <a:cubicBezTo>
                  <a:pt x="4813218" y="874"/>
                  <a:pt x="4883890" y="42249"/>
                  <a:pt x="4920745" y="106084"/>
                </a:cubicBezTo>
                <a:cubicBezTo>
                  <a:pt x="4920745" y="106084"/>
                  <a:pt x="4920745" y="106084"/>
                  <a:pt x="5509155" y="1125240"/>
                </a:cubicBezTo>
                <a:cubicBezTo>
                  <a:pt x="5547281" y="1191277"/>
                  <a:pt x="5546507" y="1270967"/>
                  <a:pt x="5508549" y="1336906"/>
                </a:cubicBezTo>
                <a:cubicBezTo>
                  <a:pt x="5508549" y="1336906"/>
                  <a:pt x="5508549" y="1336906"/>
                  <a:pt x="4922696" y="2353119"/>
                </a:cubicBezTo>
                <a:cubicBezTo>
                  <a:pt x="4886932" y="2417792"/>
                  <a:pt x="4816753" y="2458309"/>
                  <a:pt x="4742864" y="2456945"/>
                </a:cubicBezTo>
                <a:cubicBezTo>
                  <a:pt x="4742864" y="2456945"/>
                  <a:pt x="4742864" y="2456945"/>
                  <a:pt x="3569871" y="2456203"/>
                </a:cubicBezTo>
                <a:cubicBezTo>
                  <a:pt x="3493788" y="2456106"/>
                  <a:pt x="3424385" y="2416932"/>
                  <a:pt x="3386259" y="2350896"/>
                </a:cubicBezTo>
                <a:cubicBezTo>
                  <a:pt x="3386259" y="2350896"/>
                  <a:pt x="3386259" y="2350896"/>
                  <a:pt x="2797848" y="1331739"/>
                </a:cubicBezTo>
                <a:cubicBezTo>
                  <a:pt x="2760993" y="1267904"/>
                  <a:pt x="2760499" y="1186012"/>
                  <a:pt x="2799727" y="1122274"/>
                </a:cubicBezTo>
                <a:cubicBezTo>
                  <a:pt x="2799727" y="1122274"/>
                  <a:pt x="2799727" y="1122274"/>
                  <a:pt x="3384310" y="103860"/>
                </a:cubicBezTo>
                <a:cubicBezTo>
                  <a:pt x="3420073" y="39188"/>
                  <a:pt x="3490251" y="-1330"/>
                  <a:pt x="3564142" y="3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 dirty="0"/>
              <a:t>Вставьте или перетащите фото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425293" y="2408157"/>
            <a:ext cx="4459766" cy="3146839"/>
          </a:xfrm>
          <a:prstGeom prst="roundRect">
            <a:avLst>
              <a:gd name="adj" fmla="val 2139"/>
            </a:avLst>
          </a:prstGeom>
          <a:gradFill>
            <a:gsLst>
              <a:gs pos="100000">
                <a:schemeClr val="tx1">
                  <a:lumMod val="95000"/>
                  <a:lumOff val="500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  <a:lin ang="10800000" scaled="0"/>
          </a:gradFill>
          <a:ln>
            <a:solidFill>
              <a:schemeClr val="bg1">
                <a:lumMod val="50000"/>
              </a:schemeClr>
            </a:solidFill>
          </a:ln>
        </p:spPr>
        <p:txBody>
          <a:bodyPr lIns="180000" tIns="288000" rIns="180000" bIns="180000" rtlCol="0" anchor="t"/>
          <a:lstStyle>
            <a:lvl1pPr algn="l">
              <a:lnSpc>
                <a:spcPts val="4000"/>
              </a:lnSpc>
              <a:defRPr sz="3800" b="1" spc="-3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Щелкните, чтобы изменить заголовок слайда-разделителя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07300" y="4386894"/>
            <a:ext cx="4000500" cy="997905"/>
          </a:xfrm>
          <a:noFill/>
        </p:spPr>
        <p:txBody>
          <a:bodyPr lIns="0" tIns="0" rIns="0" bIns="0" rtlCol="0"/>
          <a:lstStyle>
            <a:lvl1pPr marL="0" indent="0" algn="l">
              <a:buNone/>
              <a:defRPr sz="21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734B1E83-6080-4D35-A216-8E5C399023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0DE95353-8EE1-49C9-ADAC-E76BD49D2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545171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-разделитель 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Рисунок 11">
            <a:extLst>
              <a:ext uri="{FF2B5EF4-FFF2-40B4-BE49-F238E27FC236}">
                <a16:creationId xmlns="" xmlns:a16="http://schemas.microsoft.com/office/drawing/2014/main" id="{7B7C90C9-77F3-4C3C-97F8-425EF81FB7A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-1" y="0"/>
            <a:ext cx="11795125" cy="6858000"/>
          </a:xfrm>
          <a:custGeom>
            <a:avLst/>
            <a:gdLst>
              <a:gd name="connsiteX0" fmla="*/ 4729712 w 11795125"/>
              <a:gd name="connsiteY0" fmla="*/ 4417922 h 6858000"/>
              <a:gd name="connsiteX1" fmla="*/ 7234278 w 11795125"/>
              <a:gd name="connsiteY1" fmla="*/ 4419507 h 6858000"/>
              <a:gd name="connsiteX2" fmla="*/ 7626325 w 11795125"/>
              <a:gd name="connsiteY2" fmla="*/ 4644358 h 6858000"/>
              <a:gd name="connsiteX3" fmla="*/ 8882694 w 11795125"/>
              <a:gd name="connsiteY3" fmla="*/ 6820455 h 6858000"/>
              <a:gd name="connsiteX4" fmla="*/ 8898077 w 11795125"/>
              <a:gd name="connsiteY4" fmla="*/ 6858000 h 6858000"/>
              <a:gd name="connsiteX5" fmla="*/ 3070863 w 11795125"/>
              <a:gd name="connsiteY5" fmla="*/ 6858000 h 6858000"/>
              <a:gd name="connsiteX6" fmla="*/ 3094823 w 11795125"/>
              <a:gd name="connsiteY6" fmla="*/ 6809422 h 6858000"/>
              <a:gd name="connsiteX7" fmla="*/ 4345735 w 11795125"/>
              <a:gd name="connsiteY7" fmla="*/ 4639611 h 6858000"/>
              <a:gd name="connsiteX8" fmla="*/ 4729712 w 11795125"/>
              <a:gd name="connsiteY8" fmla="*/ 4417922 h 6858000"/>
              <a:gd name="connsiteX9" fmla="*/ 2031302 w 11795125"/>
              <a:gd name="connsiteY9" fmla="*/ 2039301 h 6858000"/>
              <a:gd name="connsiteX10" fmla="*/ 2747265 w 11795125"/>
              <a:gd name="connsiteY10" fmla="*/ 2039754 h 6858000"/>
              <a:gd name="connsiteX11" fmla="*/ 2859337 w 11795125"/>
              <a:gd name="connsiteY11" fmla="*/ 2104031 h 6858000"/>
              <a:gd name="connsiteX12" fmla="*/ 3218486 w 11795125"/>
              <a:gd name="connsiteY12" fmla="*/ 2726096 h 6858000"/>
              <a:gd name="connsiteX13" fmla="*/ 3217340 w 11795125"/>
              <a:gd name="connsiteY13" fmla="*/ 2853948 h 6858000"/>
              <a:gd name="connsiteX14" fmla="*/ 2860527 w 11795125"/>
              <a:gd name="connsiteY14" fmla="*/ 3475560 h 6858000"/>
              <a:gd name="connsiteX15" fmla="*/ 2750762 w 11795125"/>
              <a:gd name="connsiteY15" fmla="*/ 3538933 h 6858000"/>
              <a:gd name="connsiteX16" fmla="*/ 2034023 w 11795125"/>
              <a:gd name="connsiteY16" fmla="*/ 3537136 h 6858000"/>
              <a:gd name="connsiteX17" fmla="*/ 1922728 w 11795125"/>
              <a:gd name="connsiteY17" fmla="*/ 3474202 h 6858000"/>
              <a:gd name="connsiteX18" fmla="*/ 1563578 w 11795125"/>
              <a:gd name="connsiteY18" fmla="*/ 2852137 h 6858000"/>
              <a:gd name="connsiteX19" fmla="*/ 1563948 w 11795125"/>
              <a:gd name="connsiteY19" fmla="*/ 2722942 h 6858000"/>
              <a:gd name="connsiteX20" fmla="*/ 1921537 w 11795125"/>
              <a:gd name="connsiteY20" fmla="*/ 2102674 h 6858000"/>
              <a:gd name="connsiteX21" fmla="*/ 2031302 w 11795125"/>
              <a:gd name="connsiteY21" fmla="*/ 2039301 h 6858000"/>
              <a:gd name="connsiteX22" fmla="*/ 9343478 w 11795125"/>
              <a:gd name="connsiteY22" fmla="*/ 1795745 h 6858000"/>
              <a:gd name="connsiteX23" fmla="*/ 11620502 w 11795125"/>
              <a:gd name="connsiteY23" fmla="*/ 1797185 h 6858000"/>
              <a:gd name="connsiteX24" fmla="*/ 11795125 w 11795125"/>
              <a:gd name="connsiteY24" fmla="*/ 1797296 h 6858000"/>
              <a:gd name="connsiteX25" fmla="*/ 11795125 w 11795125"/>
              <a:gd name="connsiteY25" fmla="*/ 6858000 h 6858000"/>
              <a:gd name="connsiteX26" fmla="*/ 8996698 w 11795125"/>
              <a:gd name="connsiteY26" fmla="*/ 6858000 h 6858000"/>
              <a:gd name="connsiteX27" fmla="*/ 8963663 w 11795125"/>
              <a:gd name="connsiteY27" fmla="*/ 6815289 h 6858000"/>
              <a:gd name="connsiteX28" fmla="*/ 7707295 w 11795125"/>
              <a:gd name="connsiteY28" fmla="*/ 4639193 h 6858000"/>
              <a:gd name="connsiteX29" fmla="*/ 7708590 w 11795125"/>
              <a:gd name="connsiteY29" fmla="*/ 4187244 h 6858000"/>
              <a:gd name="connsiteX30" fmla="*/ 8959501 w 11795125"/>
              <a:gd name="connsiteY30" fmla="*/ 2017434 h 6858000"/>
              <a:gd name="connsiteX31" fmla="*/ 9343478 w 11795125"/>
              <a:gd name="connsiteY31" fmla="*/ 1795745 h 6858000"/>
              <a:gd name="connsiteX32" fmla="*/ 3102644 w 11795125"/>
              <a:gd name="connsiteY32" fmla="*/ 1739841 h 6858000"/>
              <a:gd name="connsiteX33" fmla="*/ 3385876 w 11795125"/>
              <a:gd name="connsiteY33" fmla="*/ 1740020 h 6858000"/>
              <a:gd name="connsiteX34" fmla="*/ 3430211 w 11795125"/>
              <a:gd name="connsiteY34" fmla="*/ 1765448 h 6858000"/>
              <a:gd name="connsiteX35" fmla="*/ 3572289 w 11795125"/>
              <a:gd name="connsiteY35" fmla="*/ 2011533 h 6858000"/>
              <a:gd name="connsiteX36" fmla="*/ 3571836 w 11795125"/>
              <a:gd name="connsiteY36" fmla="*/ 2062111 h 6858000"/>
              <a:gd name="connsiteX37" fmla="*/ 3430681 w 11795125"/>
              <a:gd name="connsiteY37" fmla="*/ 2308019 h 6858000"/>
              <a:gd name="connsiteX38" fmla="*/ 3387260 w 11795125"/>
              <a:gd name="connsiteY38" fmla="*/ 2333088 h 6858000"/>
              <a:gd name="connsiteX39" fmla="*/ 3103720 w 11795125"/>
              <a:gd name="connsiteY39" fmla="*/ 2332378 h 6858000"/>
              <a:gd name="connsiteX40" fmla="*/ 3059693 w 11795125"/>
              <a:gd name="connsiteY40" fmla="*/ 2307481 h 6858000"/>
              <a:gd name="connsiteX41" fmla="*/ 2917615 w 11795125"/>
              <a:gd name="connsiteY41" fmla="*/ 2061395 h 6858000"/>
              <a:gd name="connsiteX42" fmla="*/ 2917761 w 11795125"/>
              <a:gd name="connsiteY42" fmla="*/ 2010286 h 6858000"/>
              <a:gd name="connsiteX43" fmla="*/ 3059222 w 11795125"/>
              <a:gd name="connsiteY43" fmla="*/ 1764910 h 6858000"/>
              <a:gd name="connsiteX44" fmla="*/ 3102644 w 11795125"/>
              <a:gd name="connsiteY44" fmla="*/ 1739841 h 6858000"/>
              <a:gd name="connsiteX45" fmla="*/ 3522963 w 11795125"/>
              <a:gd name="connsiteY45" fmla="*/ 1598675 h 6858000"/>
              <a:gd name="connsiteX46" fmla="*/ 3625194 w 11795125"/>
              <a:gd name="connsiteY46" fmla="*/ 1598740 h 6858000"/>
              <a:gd name="connsiteX47" fmla="*/ 3641197 w 11795125"/>
              <a:gd name="connsiteY47" fmla="*/ 1607918 h 6858000"/>
              <a:gd name="connsiteX48" fmla="*/ 3692479 w 11795125"/>
              <a:gd name="connsiteY48" fmla="*/ 1696742 h 6858000"/>
              <a:gd name="connsiteX49" fmla="*/ 3692315 w 11795125"/>
              <a:gd name="connsiteY49" fmla="*/ 1714998 h 6858000"/>
              <a:gd name="connsiteX50" fmla="*/ 3641367 w 11795125"/>
              <a:gd name="connsiteY50" fmla="*/ 1803757 h 6858000"/>
              <a:gd name="connsiteX51" fmla="*/ 3625694 w 11795125"/>
              <a:gd name="connsiteY51" fmla="*/ 1812806 h 6858000"/>
              <a:gd name="connsiteX52" fmla="*/ 3523352 w 11795125"/>
              <a:gd name="connsiteY52" fmla="*/ 1812549 h 6858000"/>
              <a:gd name="connsiteX53" fmla="*/ 3507459 w 11795125"/>
              <a:gd name="connsiteY53" fmla="*/ 1803563 h 6858000"/>
              <a:gd name="connsiteX54" fmla="*/ 3456177 w 11795125"/>
              <a:gd name="connsiteY54" fmla="*/ 1714739 h 6858000"/>
              <a:gd name="connsiteX55" fmla="*/ 3456230 w 11795125"/>
              <a:gd name="connsiteY55" fmla="*/ 1696292 h 6858000"/>
              <a:gd name="connsiteX56" fmla="*/ 3507290 w 11795125"/>
              <a:gd name="connsiteY56" fmla="*/ 1607724 h 6858000"/>
              <a:gd name="connsiteX57" fmla="*/ 3522963 w 11795125"/>
              <a:gd name="connsiteY57" fmla="*/ 1598675 h 6858000"/>
              <a:gd name="connsiteX58" fmla="*/ 4199803 w 11795125"/>
              <a:gd name="connsiteY58" fmla="*/ 1370724 h 6858000"/>
              <a:gd name="connsiteX59" fmla="*/ 4537019 w 11795125"/>
              <a:gd name="connsiteY59" fmla="*/ 1370938 h 6858000"/>
              <a:gd name="connsiteX60" fmla="*/ 4589804 w 11795125"/>
              <a:gd name="connsiteY60" fmla="*/ 1401211 h 6858000"/>
              <a:gd name="connsiteX61" fmla="*/ 4758963 w 11795125"/>
              <a:gd name="connsiteY61" fmla="*/ 1694203 h 6858000"/>
              <a:gd name="connsiteX62" fmla="*/ 4758423 w 11795125"/>
              <a:gd name="connsiteY62" fmla="*/ 1754421 h 6858000"/>
              <a:gd name="connsiteX63" fmla="*/ 4590365 w 11795125"/>
              <a:gd name="connsiteY63" fmla="*/ 2047199 h 6858000"/>
              <a:gd name="connsiteX64" fmla="*/ 4538665 w 11795125"/>
              <a:gd name="connsiteY64" fmla="*/ 2077046 h 6858000"/>
              <a:gd name="connsiteX65" fmla="*/ 4201084 w 11795125"/>
              <a:gd name="connsiteY65" fmla="*/ 2076201 h 6858000"/>
              <a:gd name="connsiteX66" fmla="*/ 4148664 w 11795125"/>
              <a:gd name="connsiteY66" fmla="*/ 2046559 h 6858000"/>
              <a:gd name="connsiteX67" fmla="*/ 3979505 w 11795125"/>
              <a:gd name="connsiteY67" fmla="*/ 1753567 h 6858000"/>
              <a:gd name="connsiteX68" fmla="*/ 3979680 w 11795125"/>
              <a:gd name="connsiteY68" fmla="*/ 1692718 h 6858000"/>
              <a:gd name="connsiteX69" fmla="*/ 4148104 w 11795125"/>
              <a:gd name="connsiteY69" fmla="*/ 1400573 h 6858000"/>
              <a:gd name="connsiteX70" fmla="*/ 4199803 w 11795125"/>
              <a:gd name="connsiteY70" fmla="*/ 1370724 h 6858000"/>
              <a:gd name="connsiteX71" fmla="*/ 3525946 w 11795125"/>
              <a:gd name="connsiteY71" fmla="*/ 1141304 h 6858000"/>
              <a:gd name="connsiteX72" fmla="*/ 3719554 w 11795125"/>
              <a:gd name="connsiteY72" fmla="*/ 1141427 h 6858000"/>
              <a:gd name="connsiteX73" fmla="*/ 3749860 w 11795125"/>
              <a:gd name="connsiteY73" fmla="*/ 1158808 h 6858000"/>
              <a:gd name="connsiteX74" fmla="*/ 3846980 w 11795125"/>
              <a:gd name="connsiteY74" fmla="*/ 1327024 h 6858000"/>
              <a:gd name="connsiteX75" fmla="*/ 3846670 w 11795125"/>
              <a:gd name="connsiteY75" fmla="*/ 1361598 h 6858000"/>
              <a:gd name="connsiteX76" fmla="*/ 3750182 w 11795125"/>
              <a:gd name="connsiteY76" fmla="*/ 1529691 h 6858000"/>
              <a:gd name="connsiteX77" fmla="*/ 3720499 w 11795125"/>
              <a:gd name="connsiteY77" fmla="*/ 1546828 h 6858000"/>
              <a:gd name="connsiteX78" fmla="*/ 3526682 w 11795125"/>
              <a:gd name="connsiteY78" fmla="*/ 1546343 h 6858000"/>
              <a:gd name="connsiteX79" fmla="*/ 3496586 w 11795125"/>
              <a:gd name="connsiteY79" fmla="*/ 1529324 h 6858000"/>
              <a:gd name="connsiteX80" fmla="*/ 3399466 w 11795125"/>
              <a:gd name="connsiteY80" fmla="*/ 1361108 h 6858000"/>
              <a:gd name="connsiteX81" fmla="*/ 3399566 w 11795125"/>
              <a:gd name="connsiteY81" fmla="*/ 1326172 h 6858000"/>
              <a:gd name="connsiteX82" fmla="*/ 3496264 w 11795125"/>
              <a:gd name="connsiteY82" fmla="*/ 1158441 h 6858000"/>
              <a:gd name="connsiteX83" fmla="*/ 3525946 w 11795125"/>
              <a:gd name="connsiteY83" fmla="*/ 1141304 h 6858000"/>
              <a:gd name="connsiteX84" fmla="*/ 3955878 w 11795125"/>
              <a:gd name="connsiteY84" fmla="*/ 173494 h 6858000"/>
              <a:gd name="connsiteX85" fmla="*/ 4500068 w 11795125"/>
              <a:gd name="connsiteY85" fmla="*/ 173838 h 6858000"/>
              <a:gd name="connsiteX86" fmla="*/ 4585252 w 11795125"/>
              <a:gd name="connsiteY86" fmla="*/ 222694 h 6858000"/>
              <a:gd name="connsiteX87" fmla="*/ 4858234 w 11795125"/>
              <a:gd name="connsiteY87" fmla="*/ 695514 h 6858000"/>
              <a:gd name="connsiteX88" fmla="*/ 4857363 w 11795125"/>
              <a:gd name="connsiteY88" fmla="*/ 792690 h 6858000"/>
              <a:gd name="connsiteX89" fmla="*/ 4586156 w 11795125"/>
              <a:gd name="connsiteY89" fmla="*/ 1265167 h 6858000"/>
              <a:gd name="connsiteX90" fmla="*/ 4502727 w 11795125"/>
              <a:gd name="connsiteY90" fmla="*/ 1313334 h 6858000"/>
              <a:gd name="connsiteX91" fmla="*/ 3957947 w 11795125"/>
              <a:gd name="connsiteY91" fmla="*/ 1311968 h 6858000"/>
              <a:gd name="connsiteX92" fmla="*/ 3873354 w 11795125"/>
              <a:gd name="connsiteY92" fmla="*/ 1264134 h 6858000"/>
              <a:gd name="connsiteX93" fmla="*/ 3600372 w 11795125"/>
              <a:gd name="connsiteY93" fmla="*/ 791315 h 6858000"/>
              <a:gd name="connsiteX94" fmla="*/ 3600653 w 11795125"/>
              <a:gd name="connsiteY94" fmla="*/ 693116 h 6858000"/>
              <a:gd name="connsiteX95" fmla="*/ 3872449 w 11795125"/>
              <a:gd name="connsiteY95" fmla="*/ 221662 h 6858000"/>
              <a:gd name="connsiteX96" fmla="*/ 3955878 w 11795125"/>
              <a:gd name="connsiteY96" fmla="*/ 173494 h 6858000"/>
              <a:gd name="connsiteX97" fmla="*/ 3852283 w 11795125"/>
              <a:gd name="connsiteY97" fmla="*/ 0 h 6858000"/>
              <a:gd name="connsiteX98" fmla="*/ 6130031 w 11795125"/>
              <a:gd name="connsiteY98" fmla="*/ 0 h 6858000"/>
              <a:gd name="connsiteX99" fmla="*/ 6102465 w 11795125"/>
              <a:gd name="connsiteY99" fmla="*/ 36730 h 6858000"/>
              <a:gd name="connsiteX100" fmla="*/ 5879948 w 11795125"/>
              <a:gd name="connsiteY100" fmla="*/ 127724 h 6858000"/>
              <a:gd name="connsiteX101" fmla="*/ 4102884 w 11795125"/>
              <a:gd name="connsiteY101" fmla="*/ 123270 h 6858000"/>
              <a:gd name="connsiteX102" fmla="*/ 3877665 w 11795125"/>
              <a:gd name="connsiteY102" fmla="*/ 32818 h 6858000"/>
              <a:gd name="connsiteX103" fmla="*/ 0 w 11795125"/>
              <a:gd name="connsiteY103" fmla="*/ 0 h 6858000"/>
              <a:gd name="connsiteX104" fmla="*/ 3781476 w 11795125"/>
              <a:gd name="connsiteY104" fmla="*/ 0 h 6858000"/>
              <a:gd name="connsiteX105" fmla="*/ 3800985 w 11795125"/>
              <a:gd name="connsiteY105" fmla="*/ 47617 h 6858000"/>
              <a:gd name="connsiteX106" fmla="*/ 3766711 w 11795125"/>
              <a:gd name="connsiteY106" fmla="*/ 287889 h 6858000"/>
              <a:gd name="connsiteX107" fmla="*/ 2882037 w 11795125"/>
              <a:gd name="connsiteY107" fmla="*/ 1829098 h 6858000"/>
              <a:gd name="connsiteX108" fmla="*/ 2609888 w 11795125"/>
              <a:gd name="connsiteY108" fmla="*/ 1986223 h 6858000"/>
              <a:gd name="connsiteX109" fmla="*/ 832823 w 11795125"/>
              <a:gd name="connsiteY109" fmla="*/ 1981768 h 6858000"/>
              <a:gd name="connsiteX110" fmla="*/ 556879 w 11795125"/>
              <a:gd name="connsiteY110" fmla="*/ 1825733 h 6858000"/>
              <a:gd name="connsiteX111" fmla="*/ 79254 w 11795125"/>
              <a:gd name="connsiteY111" fmla="*/ 998462 h 6858000"/>
              <a:gd name="connsiteX112" fmla="*/ 0 w 11795125"/>
              <a:gd name="connsiteY112" fmla="*/ 86119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11795125" h="6858000">
                <a:moveTo>
                  <a:pt x="4729712" y="4417922"/>
                </a:moveTo>
                <a:cubicBezTo>
                  <a:pt x="4729712" y="4417922"/>
                  <a:pt x="4729712" y="4417922"/>
                  <a:pt x="7234278" y="4419507"/>
                </a:cubicBezTo>
                <a:cubicBezTo>
                  <a:pt x="7396730" y="4419716"/>
                  <a:pt x="7544918" y="4503359"/>
                  <a:pt x="7626325" y="4644358"/>
                </a:cubicBezTo>
                <a:cubicBezTo>
                  <a:pt x="7626325" y="4644358"/>
                  <a:pt x="7626325" y="4644358"/>
                  <a:pt x="8882694" y="6820455"/>
                </a:cubicBezTo>
                <a:lnTo>
                  <a:pt x="8898077" y="6858000"/>
                </a:lnTo>
                <a:lnTo>
                  <a:pt x="3070863" y="6858000"/>
                </a:lnTo>
                <a:lnTo>
                  <a:pt x="3094823" y="6809422"/>
                </a:lnTo>
                <a:cubicBezTo>
                  <a:pt x="3094823" y="6809422"/>
                  <a:pt x="3094823" y="6809422"/>
                  <a:pt x="4345735" y="4639611"/>
                </a:cubicBezTo>
                <a:cubicBezTo>
                  <a:pt x="4422097" y="4501523"/>
                  <a:pt x="4571941" y="4415010"/>
                  <a:pt x="4729712" y="4417922"/>
                </a:cubicBezTo>
                <a:close/>
                <a:moveTo>
                  <a:pt x="2031302" y="2039301"/>
                </a:moveTo>
                <a:cubicBezTo>
                  <a:pt x="2031302" y="2039301"/>
                  <a:pt x="2031302" y="2039301"/>
                  <a:pt x="2747265" y="2039754"/>
                </a:cubicBezTo>
                <a:cubicBezTo>
                  <a:pt x="2793703" y="2039814"/>
                  <a:pt x="2836066" y="2063724"/>
                  <a:pt x="2859337" y="2104031"/>
                </a:cubicBezTo>
                <a:cubicBezTo>
                  <a:pt x="2859337" y="2104031"/>
                  <a:pt x="2859337" y="2104031"/>
                  <a:pt x="3218486" y="2726096"/>
                </a:cubicBezTo>
                <a:cubicBezTo>
                  <a:pt x="3240981" y="2765058"/>
                  <a:pt x="3241283" y="2815045"/>
                  <a:pt x="3217340" y="2853948"/>
                </a:cubicBezTo>
                <a:cubicBezTo>
                  <a:pt x="3217340" y="2853948"/>
                  <a:pt x="3217340" y="2853948"/>
                  <a:pt x="2860527" y="3475560"/>
                </a:cubicBezTo>
                <a:cubicBezTo>
                  <a:pt x="2838697" y="3515034"/>
                  <a:pt x="2795862" y="3539765"/>
                  <a:pt x="2750762" y="3538933"/>
                </a:cubicBezTo>
                <a:cubicBezTo>
                  <a:pt x="2750762" y="3538933"/>
                  <a:pt x="2750762" y="3538933"/>
                  <a:pt x="2034023" y="3537136"/>
                </a:cubicBezTo>
                <a:cubicBezTo>
                  <a:pt x="1988359" y="3538420"/>
                  <a:pt x="1945223" y="3513165"/>
                  <a:pt x="1922728" y="3474202"/>
                </a:cubicBezTo>
                <a:cubicBezTo>
                  <a:pt x="1922728" y="3474202"/>
                  <a:pt x="1922728" y="3474202"/>
                  <a:pt x="1563578" y="2852137"/>
                </a:cubicBezTo>
                <a:cubicBezTo>
                  <a:pt x="1540307" y="2811831"/>
                  <a:pt x="1540780" y="2763190"/>
                  <a:pt x="1563948" y="2722942"/>
                </a:cubicBezTo>
                <a:cubicBezTo>
                  <a:pt x="1563948" y="2722942"/>
                  <a:pt x="1563948" y="2722942"/>
                  <a:pt x="1921537" y="2102674"/>
                </a:cubicBezTo>
                <a:cubicBezTo>
                  <a:pt x="1943366" y="2063199"/>
                  <a:pt x="1986202" y="2038468"/>
                  <a:pt x="2031302" y="2039301"/>
                </a:cubicBezTo>
                <a:close/>
                <a:moveTo>
                  <a:pt x="9343478" y="1795745"/>
                </a:moveTo>
                <a:cubicBezTo>
                  <a:pt x="9343478" y="1795745"/>
                  <a:pt x="9343478" y="1795745"/>
                  <a:pt x="11620502" y="1797185"/>
                </a:cubicBezTo>
                <a:lnTo>
                  <a:pt x="11795125" y="1797296"/>
                </a:lnTo>
                <a:lnTo>
                  <a:pt x="11795125" y="6858000"/>
                </a:lnTo>
                <a:lnTo>
                  <a:pt x="8996698" y="6858000"/>
                </a:lnTo>
                <a:lnTo>
                  <a:pt x="8963663" y="6815289"/>
                </a:lnTo>
                <a:cubicBezTo>
                  <a:pt x="8963663" y="6815289"/>
                  <a:pt x="8963663" y="6815289"/>
                  <a:pt x="7707295" y="4639193"/>
                </a:cubicBezTo>
                <a:cubicBezTo>
                  <a:pt x="7625888" y="4498193"/>
                  <a:pt x="7627546" y="4328036"/>
                  <a:pt x="7708590" y="4187244"/>
                </a:cubicBezTo>
                <a:cubicBezTo>
                  <a:pt x="7708590" y="4187244"/>
                  <a:pt x="7708590" y="4187244"/>
                  <a:pt x="8959501" y="2017434"/>
                </a:cubicBezTo>
                <a:cubicBezTo>
                  <a:pt x="9035863" y="1879345"/>
                  <a:pt x="9185707" y="1792833"/>
                  <a:pt x="9343478" y="1795745"/>
                </a:cubicBezTo>
                <a:close/>
                <a:moveTo>
                  <a:pt x="3102644" y="1739841"/>
                </a:moveTo>
                <a:cubicBezTo>
                  <a:pt x="3102644" y="1739841"/>
                  <a:pt x="3102644" y="1739841"/>
                  <a:pt x="3385876" y="1740020"/>
                </a:cubicBezTo>
                <a:cubicBezTo>
                  <a:pt x="3404247" y="1740043"/>
                  <a:pt x="3421005" y="1749503"/>
                  <a:pt x="3430211" y="1765448"/>
                </a:cubicBezTo>
                <a:cubicBezTo>
                  <a:pt x="3430211" y="1765448"/>
                  <a:pt x="3430211" y="1765448"/>
                  <a:pt x="3572289" y="2011533"/>
                </a:cubicBezTo>
                <a:cubicBezTo>
                  <a:pt x="3581188" y="2026948"/>
                  <a:pt x="3581308" y="2046721"/>
                  <a:pt x="3571836" y="2062111"/>
                </a:cubicBezTo>
                <a:cubicBezTo>
                  <a:pt x="3571836" y="2062111"/>
                  <a:pt x="3571836" y="2062111"/>
                  <a:pt x="3430681" y="2308019"/>
                </a:cubicBezTo>
                <a:cubicBezTo>
                  <a:pt x="3422046" y="2323634"/>
                  <a:pt x="3405101" y="2333418"/>
                  <a:pt x="3387260" y="2333088"/>
                </a:cubicBezTo>
                <a:cubicBezTo>
                  <a:pt x="3387260" y="2333088"/>
                  <a:pt x="3387260" y="2333088"/>
                  <a:pt x="3103720" y="2332378"/>
                </a:cubicBezTo>
                <a:cubicBezTo>
                  <a:pt x="3085656" y="2332886"/>
                  <a:pt x="3068592" y="2322895"/>
                  <a:pt x="3059693" y="2307481"/>
                </a:cubicBezTo>
                <a:cubicBezTo>
                  <a:pt x="3059693" y="2307481"/>
                  <a:pt x="3059693" y="2307481"/>
                  <a:pt x="2917615" y="2061395"/>
                </a:cubicBezTo>
                <a:cubicBezTo>
                  <a:pt x="2908409" y="2045450"/>
                  <a:pt x="2908596" y="2026208"/>
                  <a:pt x="2917761" y="2010286"/>
                </a:cubicBezTo>
                <a:cubicBezTo>
                  <a:pt x="2917761" y="2010286"/>
                  <a:pt x="2917761" y="2010286"/>
                  <a:pt x="3059222" y="1764910"/>
                </a:cubicBezTo>
                <a:cubicBezTo>
                  <a:pt x="3067857" y="1749295"/>
                  <a:pt x="3084803" y="1739511"/>
                  <a:pt x="3102644" y="1739841"/>
                </a:cubicBezTo>
                <a:close/>
                <a:moveTo>
                  <a:pt x="3522963" y="1598675"/>
                </a:moveTo>
                <a:cubicBezTo>
                  <a:pt x="3522963" y="1598675"/>
                  <a:pt x="3522963" y="1598675"/>
                  <a:pt x="3625194" y="1598740"/>
                </a:cubicBezTo>
                <a:cubicBezTo>
                  <a:pt x="3631826" y="1598748"/>
                  <a:pt x="3637874" y="1602162"/>
                  <a:pt x="3641197" y="1607918"/>
                </a:cubicBezTo>
                <a:cubicBezTo>
                  <a:pt x="3641197" y="1607918"/>
                  <a:pt x="3641197" y="1607918"/>
                  <a:pt x="3692479" y="1696742"/>
                </a:cubicBezTo>
                <a:cubicBezTo>
                  <a:pt x="3695691" y="1702305"/>
                  <a:pt x="3695735" y="1709443"/>
                  <a:pt x="3692315" y="1714998"/>
                </a:cubicBezTo>
                <a:cubicBezTo>
                  <a:pt x="3692315" y="1714998"/>
                  <a:pt x="3692315" y="1714998"/>
                  <a:pt x="3641367" y="1803757"/>
                </a:cubicBezTo>
                <a:cubicBezTo>
                  <a:pt x="3638250" y="1809393"/>
                  <a:pt x="3632134" y="1812924"/>
                  <a:pt x="3625694" y="1812806"/>
                </a:cubicBezTo>
                <a:cubicBezTo>
                  <a:pt x="3625694" y="1812806"/>
                  <a:pt x="3625694" y="1812806"/>
                  <a:pt x="3523352" y="1812549"/>
                </a:cubicBezTo>
                <a:cubicBezTo>
                  <a:pt x="3516832" y="1812733"/>
                  <a:pt x="3510671" y="1809127"/>
                  <a:pt x="3507459" y="1803563"/>
                </a:cubicBezTo>
                <a:cubicBezTo>
                  <a:pt x="3507459" y="1803563"/>
                  <a:pt x="3507459" y="1803563"/>
                  <a:pt x="3456177" y="1714739"/>
                </a:cubicBezTo>
                <a:cubicBezTo>
                  <a:pt x="3452854" y="1708984"/>
                  <a:pt x="3452922" y="1702038"/>
                  <a:pt x="3456230" y="1696292"/>
                </a:cubicBezTo>
                <a:cubicBezTo>
                  <a:pt x="3456230" y="1696292"/>
                  <a:pt x="3456230" y="1696292"/>
                  <a:pt x="3507290" y="1607724"/>
                </a:cubicBezTo>
                <a:cubicBezTo>
                  <a:pt x="3510406" y="1602087"/>
                  <a:pt x="3516523" y="1598556"/>
                  <a:pt x="3522963" y="1598675"/>
                </a:cubicBezTo>
                <a:close/>
                <a:moveTo>
                  <a:pt x="4199803" y="1370724"/>
                </a:moveTo>
                <a:cubicBezTo>
                  <a:pt x="4199803" y="1370724"/>
                  <a:pt x="4199803" y="1370724"/>
                  <a:pt x="4537019" y="1370938"/>
                </a:cubicBezTo>
                <a:cubicBezTo>
                  <a:pt x="4558892" y="1370965"/>
                  <a:pt x="4578843" y="1382227"/>
                  <a:pt x="4589804" y="1401211"/>
                </a:cubicBezTo>
                <a:cubicBezTo>
                  <a:pt x="4589804" y="1401211"/>
                  <a:pt x="4589804" y="1401211"/>
                  <a:pt x="4758963" y="1694203"/>
                </a:cubicBezTo>
                <a:cubicBezTo>
                  <a:pt x="4769558" y="1712554"/>
                  <a:pt x="4769700" y="1736097"/>
                  <a:pt x="4758423" y="1754421"/>
                </a:cubicBezTo>
                <a:cubicBezTo>
                  <a:pt x="4758423" y="1754421"/>
                  <a:pt x="4758423" y="1754421"/>
                  <a:pt x="4590365" y="2047199"/>
                </a:cubicBezTo>
                <a:cubicBezTo>
                  <a:pt x="4580083" y="2065790"/>
                  <a:pt x="4559908" y="2077438"/>
                  <a:pt x="4538665" y="2077046"/>
                </a:cubicBezTo>
                <a:cubicBezTo>
                  <a:pt x="4538665" y="2077046"/>
                  <a:pt x="4538665" y="2077046"/>
                  <a:pt x="4201084" y="2076201"/>
                </a:cubicBezTo>
                <a:cubicBezTo>
                  <a:pt x="4179577" y="2076805"/>
                  <a:pt x="4159259" y="2064910"/>
                  <a:pt x="4148664" y="2046559"/>
                </a:cubicBezTo>
                <a:cubicBezTo>
                  <a:pt x="4148664" y="2046559"/>
                  <a:pt x="4148664" y="2046559"/>
                  <a:pt x="3979505" y="1753567"/>
                </a:cubicBezTo>
                <a:cubicBezTo>
                  <a:pt x="3968545" y="1734583"/>
                  <a:pt x="3968768" y="1711673"/>
                  <a:pt x="3979680" y="1692718"/>
                </a:cubicBezTo>
                <a:cubicBezTo>
                  <a:pt x="3979680" y="1692718"/>
                  <a:pt x="3979680" y="1692718"/>
                  <a:pt x="4148104" y="1400573"/>
                </a:cubicBezTo>
                <a:cubicBezTo>
                  <a:pt x="4158385" y="1381980"/>
                  <a:pt x="4178560" y="1370332"/>
                  <a:pt x="4199803" y="1370724"/>
                </a:cubicBezTo>
                <a:close/>
                <a:moveTo>
                  <a:pt x="3525946" y="1141304"/>
                </a:moveTo>
                <a:cubicBezTo>
                  <a:pt x="3525946" y="1141304"/>
                  <a:pt x="3525946" y="1141304"/>
                  <a:pt x="3719554" y="1141427"/>
                </a:cubicBezTo>
                <a:cubicBezTo>
                  <a:pt x="3732112" y="1141443"/>
                  <a:pt x="3743567" y="1147909"/>
                  <a:pt x="3749860" y="1158808"/>
                </a:cubicBezTo>
                <a:cubicBezTo>
                  <a:pt x="3749860" y="1158808"/>
                  <a:pt x="3749860" y="1158808"/>
                  <a:pt x="3846980" y="1327024"/>
                </a:cubicBezTo>
                <a:cubicBezTo>
                  <a:pt x="3853063" y="1337561"/>
                  <a:pt x="3853144" y="1351077"/>
                  <a:pt x="3846670" y="1361598"/>
                </a:cubicBezTo>
                <a:cubicBezTo>
                  <a:pt x="3846670" y="1361598"/>
                  <a:pt x="3846670" y="1361598"/>
                  <a:pt x="3750182" y="1529691"/>
                </a:cubicBezTo>
                <a:cubicBezTo>
                  <a:pt x="3744279" y="1540366"/>
                  <a:pt x="3732695" y="1547054"/>
                  <a:pt x="3720499" y="1546828"/>
                </a:cubicBezTo>
                <a:cubicBezTo>
                  <a:pt x="3720499" y="1546828"/>
                  <a:pt x="3720499" y="1546828"/>
                  <a:pt x="3526682" y="1546343"/>
                </a:cubicBezTo>
                <a:cubicBezTo>
                  <a:pt x="3514334" y="1546689"/>
                  <a:pt x="3502669" y="1539861"/>
                  <a:pt x="3496586" y="1529324"/>
                </a:cubicBezTo>
                <a:cubicBezTo>
                  <a:pt x="3496586" y="1529324"/>
                  <a:pt x="3496586" y="1529324"/>
                  <a:pt x="3399466" y="1361108"/>
                </a:cubicBezTo>
                <a:cubicBezTo>
                  <a:pt x="3393173" y="1350208"/>
                  <a:pt x="3393302" y="1337055"/>
                  <a:pt x="3399566" y="1326172"/>
                </a:cubicBezTo>
                <a:cubicBezTo>
                  <a:pt x="3399566" y="1326172"/>
                  <a:pt x="3399566" y="1326172"/>
                  <a:pt x="3496264" y="1158441"/>
                </a:cubicBezTo>
                <a:cubicBezTo>
                  <a:pt x="3502167" y="1147767"/>
                  <a:pt x="3513750" y="1141079"/>
                  <a:pt x="3525946" y="1141304"/>
                </a:cubicBezTo>
                <a:close/>
                <a:moveTo>
                  <a:pt x="3955878" y="173494"/>
                </a:moveTo>
                <a:cubicBezTo>
                  <a:pt x="3955878" y="173494"/>
                  <a:pt x="3955878" y="173494"/>
                  <a:pt x="4500068" y="173838"/>
                </a:cubicBezTo>
                <a:cubicBezTo>
                  <a:pt x="4535365" y="173884"/>
                  <a:pt x="4567564" y="192057"/>
                  <a:pt x="4585252" y="222694"/>
                </a:cubicBezTo>
                <a:cubicBezTo>
                  <a:pt x="4585252" y="222694"/>
                  <a:pt x="4585252" y="222694"/>
                  <a:pt x="4858234" y="695514"/>
                </a:cubicBezTo>
                <a:cubicBezTo>
                  <a:pt x="4875332" y="725128"/>
                  <a:pt x="4875562" y="763121"/>
                  <a:pt x="4857363" y="792690"/>
                </a:cubicBezTo>
                <a:cubicBezTo>
                  <a:pt x="4857363" y="792690"/>
                  <a:pt x="4857363" y="792690"/>
                  <a:pt x="4586156" y="1265167"/>
                </a:cubicBezTo>
                <a:cubicBezTo>
                  <a:pt x="4569564" y="1295169"/>
                  <a:pt x="4537006" y="1313967"/>
                  <a:pt x="4502727" y="1313334"/>
                </a:cubicBezTo>
                <a:cubicBezTo>
                  <a:pt x="4502727" y="1313334"/>
                  <a:pt x="4502727" y="1313334"/>
                  <a:pt x="3957947" y="1311968"/>
                </a:cubicBezTo>
                <a:cubicBezTo>
                  <a:pt x="3923239" y="1312944"/>
                  <a:pt x="3890452" y="1293749"/>
                  <a:pt x="3873354" y="1264134"/>
                </a:cubicBezTo>
                <a:cubicBezTo>
                  <a:pt x="3873354" y="1264134"/>
                  <a:pt x="3873354" y="1264134"/>
                  <a:pt x="3600372" y="791315"/>
                </a:cubicBezTo>
                <a:cubicBezTo>
                  <a:pt x="3582684" y="760678"/>
                  <a:pt x="3583043" y="723707"/>
                  <a:pt x="3600653" y="693116"/>
                </a:cubicBezTo>
                <a:cubicBezTo>
                  <a:pt x="3600653" y="693116"/>
                  <a:pt x="3600653" y="693116"/>
                  <a:pt x="3872449" y="221662"/>
                </a:cubicBezTo>
                <a:cubicBezTo>
                  <a:pt x="3889041" y="191658"/>
                  <a:pt x="3921599" y="172861"/>
                  <a:pt x="3955878" y="173494"/>
                </a:cubicBezTo>
                <a:close/>
                <a:moveTo>
                  <a:pt x="3852283" y="0"/>
                </a:moveTo>
                <a:lnTo>
                  <a:pt x="6130031" y="0"/>
                </a:lnTo>
                <a:lnTo>
                  <a:pt x="6102465" y="36730"/>
                </a:lnTo>
                <a:cubicBezTo>
                  <a:pt x="6044520" y="95168"/>
                  <a:pt x="5963814" y="129272"/>
                  <a:pt x="5879948" y="127724"/>
                </a:cubicBezTo>
                <a:cubicBezTo>
                  <a:pt x="5879948" y="127724"/>
                  <a:pt x="5879948" y="127724"/>
                  <a:pt x="4102884" y="123270"/>
                </a:cubicBezTo>
                <a:cubicBezTo>
                  <a:pt x="4017972" y="125657"/>
                  <a:pt x="3936583" y="91034"/>
                  <a:pt x="3877665" y="32818"/>
                </a:cubicBezTo>
                <a:close/>
                <a:moveTo>
                  <a:pt x="0" y="0"/>
                </a:moveTo>
                <a:lnTo>
                  <a:pt x="3781476" y="0"/>
                </a:lnTo>
                <a:lnTo>
                  <a:pt x="3800985" y="47617"/>
                </a:lnTo>
                <a:cubicBezTo>
                  <a:pt x="3821943" y="127749"/>
                  <a:pt x="3811234" y="215546"/>
                  <a:pt x="3766711" y="287889"/>
                </a:cubicBezTo>
                <a:cubicBezTo>
                  <a:pt x="3766711" y="287889"/>
                  <a:pt x="3766711" y="287889"/>
                  <a:pt x="2882037" y="1829098"/>
                </a:cubicBezTo>
                <a:cubicBezTo>
                  <a:pt x="2827913" y="1926970"/>
                  <a:pt x="2721708" y="1988287"/>
                  <a:pt x="2609888" y="1986223"/>
                </a:cubicBezTo>
                <a:cubicBezTo>
                  <a:pt x="2609888" y="1986223"/>
                  <a:pt x="2609888" y="1986223"/>
                  <a:pt x="832823" y="1981768"/>
                </a:cubicBezTo>
                <a:cubicBezTo>
                  <a:pt x="719607" y="1984952"/>
                  <a:pt x="612654" y="1922338"/>
                  <a:pt x="556879" y="1825733"/>
                </a:cubicBezTo>
                <a:cubicBezTo>
                  <a:pt x="556879" y="1825733"/>
                  <a:pt x="556879" y="1825733"/>
                  <a:pt x="79254" y="998462"/>
                </a:cubicBezTo>
                <a:lnTo>
                  <a:pt x="0" y="86119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864000" rtlCol="0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 dirty="0"/>
              <a:t>Вставьте или перетащите фото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866117" y="1816509"/>
            <a:ext cx="4459766" cy="3146839"/>
          </a:xfrm>
          <a:prstGeom prst="roundRect">
            <a:avLst>
              <a:gd name="adj" fmla="val 2139"/>
            </a:avLst>
          </a:prstGeom>
          <a:gradFill>
            <a:gsLst>
              <a:gs pos="100000">
                <a:schemeClr val="tx1">
                  <a:lumMod val="95000"/>
                  <a:lumOff val="500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  <a:lin ang="10800000" scaled="0"/>
          </a:gradFill>
          <a:ln>
            <a:solidFill>
              <a:schemeClr val="bg1">
                <a:lumMod val="50000"/>
              </a:schemeClr>
            </a:solidFill>
          </a:ln>
        </p:spPr>
        <p:txBody>
          <a:bodyPr lIns="180000" tIns="288000" rIns="180000" bIns="180000" rtlCol="0" anchor="t"/>
          <a:lstStyle>
            <a:lvl1pPr algn="l">
              <a:lnSpc>
                <a:spcPts val="4000"/>
              </a:lnSpc>
              <a:defRPr sz="3800" b="1" spc="-3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Щелкните, чтобы изменить заголовок слайда-разделителя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48124" y="3795246"/>
            <a:ext cx="4000500" cy="997905"/>
          </a:xfrm>
          <a:noFill/>
        </p:spPr>
        <p:txBody>
          <a:bodyPr lIns="0" tIns="0" rIns="0" bIns="0" rtlCol="0"/>
          <a:lstStyle>
            <a:lvl1pPr marL="0" indent="0" algn="l">
              <a:buNone/>
              <a:defRPr sz="21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734B1E83-6080-4D35-A216-8E5C399023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0DE95353-8EE1-49C9-ADAC-E76BD49D2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62273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-фотография 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Рисунок 10">
            <a:extLst>
              <a:ext uri="{FF2B5EF4-FFF2-40B4-BE49-F238E27FC236}">
                <a16:creationId xmlns="" xmlns:a16="http://schemas.microsoft.com/office/drawing/2014/main" id="{A7D77123-FDC4-48FD-9EFB-8A84F60690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481149" y="1684742"/>
            <a:ext cx="4904790" cy="4333769"/>
          </a:xfrm>
          <a:custGeom>
            <a:avLst/>
            <a:gdLst>
              <a:gd name="connsiteX0" fmla="*/ 1412122 w 4904790"/>
              <a:gd name="connsiteY0" fmla="*/ 0 h 4333769"/>
              <a:gd name="connsiteX1" fmla="*/ 3492669 w 4904790"/>
              <a:gd name="connsiteY1" fmla="*/ 0 h 4333769"/>
              <a:gd name="connsiteX2" fmla="*/ 3811717 w 4904790"/>
              <a:gd name="connsiteY2" fmla="*/ 188036 h 4333769"/>
              <a:gd name="connsiteX3" fmla="*/ 4854237 w 4904790"/>
              <a:gd name="connsiteY3" fmla="*/ 1983326 h 4333769"/>
              <a:gd name="connsiteX4" fmla="*/ 4854237 w 4904790"/>
              <a:gd name="connsiteY4" fmla="*/ 2350443 h 4333769"/>
              <a:gd name="connsiteX5" fmla="*/ 3811717 w 4904790"/>
              <a:gd name="connsiteY5" fmla="*/ 4145734 h 4333769"/>
              <a:gd name="connsiteX6" fmla="*/ 3492669 w 4904790"/>
              <a:gd name="connsiteY6" fmla="*/ 4333769 h 4333769"/>
              <a:gd name="connsiteX7" fmla="*/ 1412122 w 4904790"/>
              <a:gd name="connsiteY7" fmla="*/ 4333769 h 4333769"/>
              <a:gd name="connsiteX8" fmla="*/ 1088581 w 4904790"/>
              <a:gd name="connsiteY8" fmla="*/ 4145734 h 4333769"/>
              <a:gd name="connsiteX9" fmla="*/ 50554 w 4904790"/>
              <a:gd name="connsiteY9" fmla="*/ 2350443 h 4333769"/>
              <a:gd name="connsiteX10" fmla="*/ 50554 w 4904790"/>
              <a:gd name="connsiteY10" fmla="*/ 1983326 h 4333769"/>
              <a:gd name="connsiteX11" fmla="*/ 1088581 w 4904790"/>
              <a:gd name="connsiteY11" fmla="*/ 188036 h 4333769"/>
              <a:gd name="connsiteX12" fmla="*/ 1412122 w 4904790"/>
              <a:gd name="connsiteY12" fmla="*/ 0 h 4333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04790" h="4333769">
                <a:moveTo>
                  <a:pt x="1412122" y="0"/>
                </a:moveTo>
                <a:cubicBezTo>
                  <a:pt x="1412122" y="0"/>
                  <a:pt x="1412122" y="0"/>
                  <a:pt x="3492669" y="0"/>
                </a:cubicBezTo>
                <a:cubicBezTo>
                  <a:pt x="3622985" y="0"/>
                  <a:pt x="3748806" y="71633"/>
                  <a:pt x="3811717" y="188036"/>
                </a:cubicBezTo>
                <a:cubicBezTo>
                  <a:pt x="3811717" y="188036"/>
                  <a:pt x="3811717" y="188036"/>
                  <a:pt x="4854237" y="1983326"/>
                </a:cubicBezTo>
                <a:cubicBezTo>
                  <a:pt x="4921642" y="2095252"/>
                  <a:pt x="4921642" y="2238517"/>
                  <a:pt x="4854237" y="2350443"/>
                </a:cubicBezTo>
                <a:cubicBezTo>
                  <a:pt x="4854237" y="2350443"/>
                  <a:pt x="4854237" y="2350443"/>
                  <a:pt x="3811717" y="4145734"/>
                </a:cubicBezTo>
                <a:cubicBezTo>
                  <a:pt x="3748806" y="4262137"/>
                  <a:pt x="3622985" y="4333769"/>
                  <a:pt x="3492669" y="4333769"/>
                </a:cubicBezTo>
                <a:cubicBezTo>
                  <a:pt x="3492669" y="4333769"/>
                  <a:pt x="3492669" y="4333769"/>
                  <a:pt x="1412122" y="4333769"/>
                </a:cubicBezTo>
                <a:cubicBezTo>
                  <a:pt x="1277313" y="4333769"/>
                  <a:pt x="1155985" y="4262137"/>
                  <a:pt x="1088581" y="4145734"/>
                </a:cubicBezTo>
                <a:cubicBezTo>
                  <a:pt x="1088581" y="4145734"/>
                  <a:pt x="1088581" y="4145734"/>
                  <a:pt x="50554" y="2350443"/>
                </a:cubicBezTo>
                <a:cubicBezTo>
                  <a:pt x="-16851" y="2238517"/>
                  <a:pt x="-16851" y="2095252"/>
                  <a:pt x="50554" y="1983326"/>
                </a:cubicBezTo>
                <a:cubicBezTo>
                  <a:pt x="50554" y="1983326"/>
                  <a:pt x="50554" y="1983326"/>
                  <a:pt x="1088581" y="188036"/>
                </a:cubicBezTo>
                <a:cubicBezTo>
                  <a:pt x="1155985" y="71633"/>
                  <a:pt x="1277313" y="0"/>
                  <a:pt x="141212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 dirty="0"/>
              <a:t>Вставьте или перетащите свое фото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0EE479C-D1F6-4BAC-80D2-90EF74E326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5472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Щелкните, чтобы изменить заголовок</a:t>
            </a:r>
          </a:p>
        </p:txBody>
      </p:sp>
      <p:sp>
        <p:nvSpPr>
          <p:cNvPr id="10" name="Подзаголовок 2">
            <a:extLst>
              <a:ext uri="{FF2B5EF4-FFF2-40B4-BE49-F238E27FC236}">
                <a16:creationId xmlns="" xmlns:a16="http://schemas.microsoft.com/office/drawing/2014/main" id="{3FAEED1D-0E66-4F74-9455-675F5CB7EAD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1" y="1008000"/>
            <a:ext cx="5472000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 dirty="0"/>
              <a:t>Подзаголовок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2000" y="1511566"/>
            <a:ext cx="5472000" cy="4680434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0505ED12-A431-4761-87A4-F05164BE0221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350103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-фотография 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>
            <a:extLst>
              <a:ext uri="{FF2B5EF4-FFF2-40B4-BE49-F238E27FC236}">
                <a16:creationId xmlns="" xmlns:a16="http://schemas.microsoft.com/office/drawing/2014/main" id="{C64B33BB-8F3A-42CE-BBDA-D08AA3266737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6282692" y="432000"/>
            <a:ext cx="5511800" cy="5760000"/>
          </a:xfrm>
          <a:custGeom>
            <a:avLst/>
            <a:gdLst>
              <a:gd name="connsiteX0" fmla="*/ 193823 w 5511800"/>
              <a:gd name="connsiteY0" fmla="*/ 0 h 5760000"/>
              <a:gd name="connsiteX1" fmla="*/ 5511800 w 5511800"/>
              <a:gd name="connsiteY1" fmla="*/ 0 h 5760000"/>
              <a:gd name="connsiteX2" fmla="*/ 5511800 w 5511800"/>
              <a:gd name="connsiteY2" fmla="*/ 5760000 h 5760000"/>
              <a:gd name="connsiteX3" fmla="*/ 193823 w 5511800"/>
              <a:gd name="connsiteY3" fmla="*/ 5760000 h 5760000"/>
              <a:gd name="connsiteX4" fmla="*/ 3937 w 5511800"/>
              <a:gd name="connsiteY4" fmla="*/ 5605239 h 5760000"/>
              <a:gd name="connsiteX5" fmla="*/ 0 w 5511800"/>
              <a:gd name="connsiteY5" fmla="*/ 5566186 h 5760000"/>
              <a:gd name="connsiteX6" fmla="*/ 0 w 5511800"/>
              <a:gd name="connsiteY6" fmla="*/ 193814 h 5760000"/>
              <a:gd name="connsiteX7" fmla="*/ 3937 w 5511800"/>
              <a:gd name="connsiteY7" fmla="*/ 154762 h 5760000"/>
              <a:gd name="connsiteX8" fmla="*/ 193823 w 5511800"/>
              <a:gd name="connsiteY8" fmla="*/ 0 h 57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11800" h="5760000">
                <a:moveTo>
                  <a:pt x="193823" y="0"/>
                </a:moveTo>
                <a:lnTo>
                  <a:pt x="5511800" y="0"/>
                </a:lnTo>
                <a:lnTo>
                  <a:pt x="5511800" y="5760000"/>
                </a:lnTo>
                <a:lnTo>
                  <a:pt x="193823" y="5760000"/>
                </a:lnTo>
                <a:cubicBezTo>
                  <a:pt x="100158" y="5760000"/>
                  <a:pt x="22011" y="5693561"/>
                  <a:pt x="3937" y="5605239"/>
                </a:cubicBezTo>
                <a:lnTo>
                  <a:pt x="0" y="5566186"/>
                </a:lnTo>
                <a:lnTo>
                  <a:pt x="0" y="193814"/>
                </a:lnTo>
                <a:lnTo>
                  <a:pt x="3937" y="154762"/>
                </a:lnTo>
                <a:cubicBezTo>
                  <a:pt x="22011" y="66440"/>
                  <a:pt x="100158" y="0"/>
                  <a:pt x="193823" y="0"/>
                </a:cubicBezTo>
                <a:close/>
              </a:path>
            </a:pathLst>
          </a:custGeom>
        </p:spPr>
        <p:txBody>
          <a:bodyPr wrap="square" tIns="0" rtlCol="0" anchor="ctr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 dirty="0"/>
              <a:t>Вставьте или перетащите фото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0EE479C-D1F6-4BAC-80D2-90EF74E326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5472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Щелкните, чтобы изменить заголовок</a:t>
            </a:r>
          </a:p>
        </p:txBody>
      </p:sp>
      <p:sp>
        <p:nvSpPr>
          <p:cNvPr id="10" name="Подзаголовок 2">
            <a:extLst>
              <a:ext uri="{FF2B5EF4-FFF2-40B4-BE49-F238E27FC236}">
                <a16:creationId xmlns="" xmlns:a16="http://schemas.microsoft.com/office/drawing/2014/main" id="{3FAEED1D-0E66-4F74-9455-675F5CB7EAD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1" y="1008000"/>
            <a:ext cx="5472000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 dirty="0"/>
              <a:t>Подзаголовок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2000" y="1511566"/>
            <a:ext cx="5472000" cy="4680434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0505ED12-A431-4761-87A4-F05164BE0221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416292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-фотография 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Рисунок 10">
            <a:extLst>
              <a:ext uri="{FF2B5EF4-FFF2-40B4-BE49-F238E27FC236}">
                <a16:creationId xmlns="" xmlns:a16="http://schemas.microsoft.com/office/drawing/2014/main" id="{A7D77123-FDC4-48FD-9EFB-8A84F60690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812170" y="2376298"/>
            <a:ext cx="2405261" cy="2125239"/>
          </a:xfrm>
          <a:custGeom>
            <a:avLst/>
            <a:gdLst>
              <a:gd name="connsiteX0" fmla="*/ 1412122 w 4904790"/>
              <a:gd name="connsiteY0" fmla="*/ 0 h 4333769"/>
              <a:gd name="connsiteX1" fmla="*/ 3492669 w 4904790"/>
              <a:gd name="connsiteY1" fmla="*/ 0 h 4333769"/>
              <a:gd name="connsiteX2" fmla="*/ 3811717 w 4904790"/>
              <a:gd name="connsiteY2" fmla="*/ 188036 h 4333769"/>
              <a:gd name="connsiteX3" fmla="*/ 4854237 w 4904790"/>
              <a:gd name="connsiteY3" fmla="*/ 1983326 h 4333769"/>
              <a:gd name="connsiteX4" fmla="*/ 4854237 w 4904790"/>
              <a:gd name="connsiteY4" fmla="*/ 2350443 h 4333769"/>
              <a:gd name="connsiteX5" fmla="*/ 3811717 w 4904790"/>
              <a:gd name="connsiteY5" fmla="*/ 4145734 h 4333769"/>
              <a:gd name="connsiteX6" fmla="*/ 3492669 w 4904790"/>
              <a:gd name="connsiteY6" fmla="*/ 4333769 h 4333769"/>
              <a:gd name="connsiteX7" fmla="*/ 1412122 w 4904790"/>
              <a:gd name="connsiteY7" fmla="*/ 4333769 h 4333769"/>
              <a:gd name="connsiteX8" fmla="*/ 1088581 w 4904790"/>
              <a:gd name="connsiteY8" fmla="*/ 4145734 h 4333769"/>
              <a:gd name="connsiteX9" fmla="*/ 50554 w 4904790"/>
              <a:gd name="connsiteY9" fmla="*/ 2350443 h 4333769"/>
              <a:gd name="connsiteX10" fmla="*/ 50554 w 4904790"/>
              <a:gd name="connsiteY10" fmla="*/ 1983326 h 4333769"/>
              <a:gd name="connsiteX11" fmla="*/ 1088581 w 4904790"/>
              <a:gd name="connsiteY11" fmla="*/ 188036 h 4333769"/>
              <a:gd name="connsiteX12" fmla="*/ 1412122 w 4904790"/>
              <a:gd name="connsiteY12" fmla="*/ 0 h 4333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04790" h="4333769">
                <a:moveTo>
                  <a:pt x="1412122" y="0"/>
                </a:moveTo>
                <a:cubicBezTo>
                  <a:pt x="1412122" y="0"/>
                  <a:pt x="1412122" y="0"/>
                  <a:pt x="3492669" y="0"/>
                </a:cubicBezTo>
                <a:cubicBezTo>
                  <a:pt x="3622985" y="0"/>
                  <a:pt x="3748806" y="71633"/>
                  <a:pt x="3811717" y="188036"/>
                </a:cubicBezTo>
                <a:cubicBezTo>
                  <a:pt x="3811717" y="188036"/>
                  <a:pt x="3811717" y="188036"/>
                  <a:pt x="4854237" y="1983326"/>
                </a:cubicBezTo>
                <a:cubicBezTo>
                  <a:pt x="4921642" y="2095252"/>
                  <a:pt x="4921642" y="2238517"/>
                  <a:pt x="4854237" y="2350443"/>
                </a:cubicBezTo>
                <a:cubicBezTo>
                  <a:pt x="4854237" y="2350443"/>
                  <a:pt x="4854237" y="2350443"/>
                  <a:pt x="3811717" y="4145734"/>
                </a:cubicBezTo>
                <a:cubicBezTo>
                  <a:pt x="3748806" y="4262137"/>
                  <a:pt x="3622985" y="4333769"/>
                  <a:pt x="3492669" y="4333769"/>
                </a:cubicBezTo>
                <a:cubicBezTo>
                  <a:pt x="3492669" y="4333769"/>
                  <a:pt x="3492669" y="4333769"/>
                  <a:pt x="1412122" y="4333769"/>
                </a:cubicBezTo>
                <a:cubicBezTo>
                  <a:pt x="1277313" y="4333769"/>
                  <a:pt x="1155985" y="4262137"/>
                  <a:pt x="1088581" y="4145734"/>
                </a:cubicBezTo>
                <a:cubicBezTo>
                  <a:pt x="1088581" y="4145734"/>
                  <a:pt x="1088581" y="4145734"/>
                  <a:pt x="50554" y="2350443"/>
                </a:cubicBezTo>
                <a:cubicBezTo>
                  <a:pt x="-16851" y="2238517"/>
                  <a:pt x="-16851" y="2095252"/>
                  <a:pt x="50554" y="1983326"/>
                </a:cubicBezTo>
                <a:cubicBezTo>
                  <a:pt x="50554" y="1983326"/>
                  <a:pt x="50554" y="1983326"/>
                  <a:pt x="1088581" y="188036"/>
                </a:cubicBezTo>
                <a:cubicBezTo>
                  <a:pt x="1155985" y="71633"/>
                  <a:pt x="1277313" y="0"/>
                  <a:pt x="141212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 dirty="0"/>
              <a:t>Вставьте или перетащите свое фото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0EE479C-D1F6-4BAC-80D2-90EF74E326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5472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Щелкните, чтобы изменить заголовок</a:t>
            </a:r>
          </a:p>
        </p:txBody>
      </p:sp>
      <p:sp>
        <p:nvSpPr>
          <p:cNvPr id="10" name="Подзаголовок 2">
            <a:extLst>
              <a:ext uri="{FF2B5EF4-FFF2-40B4-BE49-F238E27FC236}">
                <a16:creationId xmlns="" xmlns:a16="http://schemas.microsoft.com/office/drawing/2014/main" id="{3FAEED1D-0E66-4F74-9455-675F5CB7EAD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1" y="1008000"/>
            <a:ext cx="5472000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 dirty="0"/>
              <a:t>Подзаголовок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2000" y="1511566"/>
            <a:ext cx="5472000" cy="4680434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0505ED12-A431-4761-87A4-F05164BE0221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8" name="Рисунок 7">
            <a:extLst>
              <a:ext uri="{FF2B5EF4-FFF2-40B4-BE49-F238E27FC236}">
                <a16:creationId xmlns="" xmlns:a16="http://schemas.microsoft.com/office/drawing/2014/main" id="{01317B12-44C8-4227-9EB8-973D2226E63F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8812420" y="1176148"/>
            <a:ext cx="2405261" cy="2125239"/>
          </a:xfrm>
          <a:custGeom>
            <a:avLst/>
            <a:gdLst>
              <a:gd name="connsiteX0" fmla="*/ 1412122 w 4904790"/>
              <a:gd name="connsiteY0" fmla="*/ 0 h 4333769"/>
              <a:gd name="connsiteX1" fmla="*/ 3492669 w 4904790"/>
              <a:gd name="connsiteY1" fmla="*/ 0 h 4333769"/>
              <a:gd name="connsiteX2" fmla="*/ 3811717 w 4904790"/>
              <a:gd name="connsiteY2" fmla="*/ 188036 h 4333769"/>
              <a:gd name="connsiteX3" fmla="*/ 4854237 w 4904790"/>
              <a:gd name="connsiteY3" fmla="*/ 1983326 h 4333769"/>
              <a:gd name="connsiteX4" fmla="*/ 4854237 w 4904790"/>
              <a:gd name="connsiteY4" fmla="*/ 2350443 h 4333769"/>
              <a:gd name="connsiteX5" fmla="*/ 3811717 w 4904790"/>
              <a:gd name="connsiteY5" fmla="*/ 4145734 h 4333769"/>
              <a:gd name="connsiteX6" fmla="*/ 3492669 w 4904790"/>
              <a:gd name="connsiteY6" fmla="*/ 4333769 h 4333769"/>
              <a:gd name="connsiteX7" fmla="*/ 1412122 w 4904790"/>
              <a:gd name="connsiteY7" fmla="*/ 4333769 h 4333769"/>
              <a:gd name="connsiteX8" fmla="*/ 1088581 w 4904790"/>
              <a:gd name="connsiteY8" fmla="*/ 4145734 h 4333769"/>
              <a:gd name="connsiteX9" fmla="*/ 50554 w 4904790"/>
              <a:gd name="connsiteY9" fmla="*/ 2350443 h 4333769"/>
              <a:gd name="connsiteX10" fmla="*/ 50554 w 4904790"/>
              <a:gd name="connsiteY10" fmla="*/ 1983326 h 4333769"/>
              <a:gd name="connsiteX11" fmla="*/ 1088581 w 4904790"/>
              <a:gd name="connsiteY11" fmla="*/ 188036 h 4333769"/>
              <a:gd name="connsiteX12" fmla="*/ 1412122 w 4904790"/>
              <a:gd name="connsiteY12" fmla="*/ 0 h 4333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04790" h="4333769">
                <a:moveTo>
                  <a:pt x="1412122" y="0"/>
                </a:moveTo>
                <a:cubicBezTo>
                  <a:pt x="1412122" y="0"/>
                  <a:pt x="1412122" y="0"/>
                  <a:pt x="3492669" y="0"/>
                </a:cubicBezTo>
                <a:cubicBezTo>
                  <a:pt x="3622985" y="0"/>
                  <a:pt x="3748806" y="71633"/>
                  <a:pt x="3811717" y="188036"/>
                </a:cubicBezTo>
                <a:cubicBezTo>
                  <a:pt x="3811717" y="188036"/>
                  <a:pt x="3811717" y="188036"/>
                  <a:pt x="4854237" y="1983326"/>
                </a:cubicBezTo>
                <a:cubicBezTo>
                  <a:pt x="4921642" y="2095252"/>
                  <a:pt x="4921642" y="2238517"/>
                  <a:pt x="4854237" y="2350443"/>
                </a:cubicBezTo>
                <a:cubicBezTo>
                  <a:pt x="4854237" y="2350443"/>
                  <a:pt x="4854237" y="2350443"/>
                  <a:pt x="3811717" y="4145734"/>
                </a:cubicBezTo>
                <a:cubicBezTo>
                  <a:pt x="3748806" y="4262137"/>
                  <a:pt x="3622985" y="4333769"/>
                  <a:pt x="3492669" y="4333769"/>
                </a:cubicBezTo>
                <a:cubicBezTo>
                  <a:pt x="3492669" y="4333769"/>
                  <a:pt x="3492669" y="4333769"/>
                  <a:pt x="1412122" y="4333769"/>
                </a:cubicBezTo>
                <a:cubicBezTo>
                  <a:pt x="1277313" y="4333769"/>
                  <a:pt x="1155985" y="4262137"/>
                  <a:pt x="1088581" y="4145734"/>
                </a:cubicBezTo>
                <a:cubicBezTo>
                  <a:pt x="1088581" y="4145734"/>
                  <a:pt x="1088581" y="4145734"/>
                  <a:pt x="50554" y="2350443"/>
                </a:cubicBezTo>
                <a:cubicBezTo>
                  <a:pt x="-16851" y="2238517"/>
                  <a:pt x="-16851" y="2095252"/>
                  <a:pt x="50554" y="1983326"/>
                </a:cubicBezTo>
                <a:cubicBezTo>
                  <a:pt x="50554" y="1983326"/>
                  <a:pt x="50554" y="1983326"/>
                  <a:pt x="1088581" y="188036"/>
                </a:cubicBezTo>
                <a:cubicBezTo>
                  <a:pt x="1155985" y="71633"/>
                  <a:pt x="1277313" y="0"/>
                  <a:pt x="141212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 dirty="0"/>
              <a:t>Вставьте или перетащите свое фото</a:t>
            </a:r>
          </a:p>
        </p:txBody>
      </p:sp>
      <p:sp>
        <p:nvSpPr>
          <p:cNvPr id="9" name="Рисунок 8">
            <a:extLst>
              <a:ext uri="{FF2B5EF4-FFF2-40B4-BE49-F238E27FC236}">
                <a16:creationId xmlns="" xmlns:a16="http://schemas.microsoft.com/office/drawing/2014/main" id="{1AD2255F-36DA-4BDE-B54D-F94F14B68B6C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8812419" y="3552739"/>
            <a:ext cx="2405261" cy="2125239"/>
          </a:xfrm>
          <a:custGeom>
            <a:avLst/>
            <a:gdLst>
              <a:gd name="connsiteX0" fmla="*/ 1412122 w 4904790"/>
              <a:gd name="connsiteY0" fmla="*/ 0 h 4333769"/>
              <a:gd name="connsiteX1" fmla="*/ 3492669 w 4904790"/>
              <a:gd name="connsiteY1" fmla="*/ 0 h 4333769"/>
              <a:gd name="connsiteX2" fmla="*/ 3811717 w 4904790"/>
              <a:gd name="connsiteY2" fmla="*/ 188036 h 4333769"/>
              <a:gd name="connsiteX3" fmla="*/ 4854237 w 4904790"/>
              <a:gd name="connsiteY3" fmla="*/ 1983326 h 4333769"/>
              <a:gd name="connsiteX4" fmla="*/ 4854237 w 4904790"/>
              <a:gd name="connsiteY4" fmla="*/ 2350443 h 4333769"/>
              <a:gd name="connsiteX5" fmla="*/ 3811717 w 4904790"/>
              <a:gd name="connsiteY5" fmla="*/ 4145734 h 4333769"/>
              <a:gd name="connsiteX6" fmla="*/ 3492669 w 4904790"/>
              <a:gd name="connsiteY6" fmla="*/ 4333769 h 4333769"/>
              <a:gd name="connsiteX7" fmla="*/ 1412122 w 4904790"/>
              <a:gd name="connsiteY7" fmla="*/ 4333769 h 4333769"/>
              <a:gd name="connsiteX8" fmla="*/ 1088581 w 4904790"/>
              <a:gd name="connsiteY8" fmla="*/ 4145734 h 4333769"/>
              <a:gd name="connsiteX9" fmla="*/ 50554 w 4904790"/>
              <a:gd name="connsiteY9" fmla="*/ 2350443 h 4333769"/>
              <a:gd name="connsiteX10" fmla="*/ 50554 w 4904790"/>
              <a:gd name="connsiteY10" fmla="*/ 1983326 h 4333769"/>
              <a:gd name="connsiteX11" fmla="*/ 1088581 w 4904790"/>
              <a:gd name="connsiteY11" fmla="*/ 188036 h 4333769"/>
              <a:gd name="connsiteX12" fmla="*/ 1412122 w 4904790"/>
              <a:gd name="connsiteY12" fmla="*/ 0 h 4333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04790" h="4333769">
                <a:moveTo>
                  <a:pt x="1412122" y="0"/>
                </a:moveTo>
                <a:cubicBezTo>
                  <a:pt x="1412122" y="0"/>
                  <a:pt x="1412122" y="0"/>
                  <a:pt x="3492669" y="0"/>
                </a:cubicBezTo>
                <a:cubicBezTo>
                  <a:pt x="3622985" y="0"/>
                  <a:pt x="3748806" y="71633"/>
                  <a:pt x="3811717" y="188036"/>
                </a:cubicBezTo>
                <a:cubicBezTo>
                  <a:pt x="3811717" y="188036"/>
                  <a:pt x="3811717" y="188036"/>
                  <a:pt x="4854237" y="1983326"/>
                </a:cubicBezTo>
                <a:cubicBezTo>
                  <a:pt x="4921642" y="2095252"/>
                  <a:pt x="4921642" y="2238517"/>
                  <a:pt x="4854237" y="2350443"/>
                </a:cubicBezTo>
                <a:cubicBezTo>
                  <a:pt x="4854237" y="2350443"/>
                  <a:pt x="4854237" y="2350443"/>
                  <a:pt x="3811717" y="4145734"/>
                </a:cubicBezTo>
                <a:cubicBezTo>
                  <a:pt x="3748806" y="4262137"/>
                  <a:pt x="3622985" y="4333769"/>
                  <a:pt x="3492669" y="4333769"/>
                </a:cubicBezTo>
                <a:cubicBezTo>
                  <a:pt x="3492669" y="4333769"/>
                  <a:pt x="3492669" y="4333769"/>
                  <a:pt x="1412122" y="4333769"/>
                </a:cubicBezTo>
                <a:cubicBezTo>
                  <a:pt x="1277313" y="4333769"/>
                  <a:pt x="1155985" y="4262137"/>
                  <a:pt x="1088581" y="4145734"/>
                </a:cubicBezTo>
                <a:cubicBezTo>
                  <a:pt x="1088581" y="4145734"/>
                  <a:pt x="1088581" y="4145734"/>
                  <a:pt x="50554" y="2350443"/>
                </a:cubicBezTo>
                <a:cubicBezTo>
                  <a:pt x="-16851" y="2238517"/>
                  <a:pt x="-16851" y="2095252"/>
                  <a:pt x="50554" y="1983326"/>
                </a:cubicBezTo>
                <a:cubicBezTo>
                  <a:pt x="50554" y="1983326"/>
                  <a:pt x="50554" y="1983326"/>
                  <a:pt x="1088581" y="188036"/>
                </a:cubicBezTo>
                <a:cubicBezTo>
                  <a:pt x="1155985" y="71633"/>
                  <a:pt x="1277313" y="0"/>
                  <a:pt x="141212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 dirty="0"/>
              <a:t>Вставьте или перетащите свое фото</a:t>
            </a:r>
          </a:p>
        </p:txBody>
      </p:sp>
    </p:spTree>
    <p:extLst>
      <p:ext uri="{BB962C8B-B14F-4D97-AF65-F5344CB8AC3E}">
        <p14:creationId xmlns:p14="http://schemas.microsoft.com/office/powerpoint/2010/main" val="28295565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олилиния 5">
            <a:extLst>
              <a:ext uri="{FF2B5EF4-FFF2-40B4-BE49-F238E27FC236}">
                <a16:creationId xmlns="" xmlns:a16="http://schemas.microsoft.com/office/drawing/2014/main" id="{CD92D281-07CD-478F-9BF5-BA7D43439A3D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431800" y="5530292"/>
            <a:ext cx="1103873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11" name="Полилиния 5">
            <a:extLst>
              <a:ext uri="{FF2B5EF4-FFF2-40B4-BE49-F238E27FC236}">
                <a16:creationId xmlns="" xmlns:a16="http://schemas.microsoft.com/office/drawing/2014/main" id="{B2C53265-8805-42B3-82B4-151EFBC42731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537134" y="1312995"/>
            <a:ext cx="1103873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accent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13" name="Полилиния 5">
            <a:extLst>
              <a:ext uri="{FF2B5EF4-FFF2-40B4-BE49-F238E27FC236}">
                <a16:creationId xmlns="" xmlns:a16="http://schemas.microsoft.com/office/drawing/2014/main" id="{D0111EB4-98AF-4EB7-878B-31FD32A95141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683871" y="300388"/>
            <a:ext cx="1838651" cy="1613506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6350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14" name="Полилиния 5">
            <a:extLst>
              <a:ext uri="{FF2B5EF4-FFF2-40B4-BE49-F238E27FC236}">
                <a16:creationId xmlns="" xmlns:a16="http://schemas.microsoft.com/office/drawing/2014/main" id="{33809002-30A9-49C0-BE36-B14DD1E4D872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449746" y="5304339"/>
            <a:ext cx="514965" cy="45190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15" name="Полилиния 5">
            <a:extLst>
              <a:ext uri="{FF2B5EF4-FFF2-40B4-BE49-F238E27FC236}">
                <a16:creationId xmlns="" xmlns:a16="http://schemas.microsoft.com/office/drawing/2014/main" id="{FFD5C582-B212-4ADA-AB1B-0481AA39C3A9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1007557" y="354617"/>
            <a:ext cx="514965" cy="45190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F288DD7-6DAF-436D-B04A-EBCCAA3691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340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Щелкните, чтобы изменить заголовок</a:t>
            </a:r>
          </a:p>
        </p:txBody>
      </p:sp>
      <p:sp>
        <p:nvSpPr>
          <p:cNvPr id="9" name="Подзаголовок 2">
            <a:extLst>
              <a:ext uri="{FF2B5EF4-FFF2-40B4-BE49-F238E27FC236}">
                <a16:creationId xmlns="" xmlns:a16="http://schemas.microsoft.com/office/drawing/2014/main" id="{E4633398-8EC3-417B-BEA6-101D8F22467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 dirty="0"/>
              <a:t>Подзаголовок</a:t>
            </a:r>
          </a:p>
        </p:txBody>
      </p:sp>
      <p:sp>
        <p:nvSpPr>
          <p:cNvPr id="3" name="Сравнение слева — заполнитель 1">
            <a:extLst>
              <a:ext uri="{FF2B5EF4-FFF2-40B4-BE49-F238E27FC236}">
                <a16:creationId xmlns="" xmlns:a16="http://schemas.microsoft.com/office/drawing/2014/main" id="{9322B50D-6A7D-41C6-BA57-613BC231DF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515834"/>
            <a:ext cx="5472000" cy="360000"/>
          </a:xfrm>
        </p:spPr>
        <p:txBody>
          <a:bodyPr rtlCol="0" anchor="t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2">
            <a:extLst>
              <a:ext uri="{FF2B5EF4-FFF2-40B4-BE49-F238E27FC236}">
                <a16:creationId xmlns="" xmlns:a16="http://schemas.microsoft.com/office/drawing/2014/main" id="{9FD584DA-F775-47B8-A1D7-6556AD5FCB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2000" y="2023668"/>
            <a:ext cx="5472000" cy="4168332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12" name="Сравнение слева — заполнитель 2">
            <a:extLst>
              <a:ext uri="{FF2B5EF4-FFF2-40B4-BE49-F238E27FC236}">
                <a16:creationId xmlns="" xmlns:a16="http://schemas.microsoft.com/office/drawing/2014/main" id="{78A963F8-6F6E-440E-B3B3-DDE13C083A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00000" y="1516359"/>
            <a:ext cx="5472000" cy="358775"/>
          </a:xfrm>
        </p:spPr>
        <p:txBody>
          <a:bodyPr rtlCol="0"/>
          <a:lstStyle>
            <a:lvl1pPr marL="0" indent="0">
              <a:buNone/>
              <a:defRPr sz="2400" b="1"/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8" name="Текст 4">
            <a:extLst>
              <a:ext uri="{FF2B5EF4-FFF2-40B4-BE49-F238E27FC236}">
                <a16:creationId xmlns="" xmlns:a16="http://schemas.microsoft.com/office/drawing/2014/main" id="{DF0A5256-B267-47DA-858A-0F3867CB613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887" y="2020359"/>
            <a:ext cx="5472113" cy="4170891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46B8F99-FAB0-4B33-87ED-9FF46D11A90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8733E7E-50D2-4F6C-9DF2-CF4C98C4B847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509955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Большое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>
            <a:extLst>
              <a:ext uri="{FF2B5EF4-FFF2-40B4-BE49-F238E27FC236}">
                <a16:creationId xmlns="" xmlns:a16="http://schemas.microsoft.com/office/drawing/2014/main" id="{890ED7CE-A9D2-4D19-B978-56BFB74E657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1771313" cy="6191250"/>
          </a:xfrm>
          <a:solidFill>
            <a:schemeClr val="bg1">
              <a:lumMod val="95000"/>
            </a:schemeClr>
          </a:solidFill>
        </p:spPr>
        <p:txBody>
          <a:bodyPr rtlCol="0" anchor="ctr"/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 dirty="0"/>
              <a:t>Вставьте или перетащите свое фото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8B3D119C-DBF5-4B4F-BE38-7BD7B5C8A5D0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6" name="Заголовок 1">
            <a:extLst>
              <a:ext uri="{FF2B5EF4-FFF2-40B4-BE49-F238E27FC236}">
                <a16:creationId xmlns="" xmlns:a16="http://schemas.microsoft.com/office/drawing/2014/main" id="{BBC3BEE7-44AC-45BC-B4E7-93E3454EB8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0687" y="5066452"/>
            <a:ext cx="4459766" cy="539345"/>
          </a:xfrm>
          <a:prstGeom prst="roundRect">
            <a:avLst>
              <a:gd name="adj" fmla="val 10086"/>
            </a:avLst>
          </a:prstGeom>
          <a:gradFill>
            <a:gsLst>
              <a:gs pos="100000">
                <a:schemeClr val="tx1">
                  <a:lumMod val="95000"/>
                  <a:lumOff val="500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  <a:lin ang="10800000" scaled="0"/>
          </a:gradFill>
          <a:ln>
            <a:solidFill>
              <a:schemeClr val="bg1">
                <a:lumMod val="50000"/>
              </a:schemeClr>
            </a:solidFill>
          </a:ln>
        </p:spPr>
        <p:txBody>
          <a:bodyPr lIns="180000" tIns="108000" rIns="180000" bIns="0" rtlCol="0" anchor="t"/>
          <a:lstStyle>
            <a:lvl1pPr algn="l">
              <a:lnSpc>
                <a:spcPct val="100000"/>
              </a:lnSpc>
              <a:defRPr sz="1800" b="0" spc="0">
                <a:solidFill>
                  <a:schemeClr val="bg1">
                    <a:lumMod val="95000"/>
                  </a:schemeClr>
                </a:solidFill>
                <a:latin typeface="+mn-lt"/>
              </a:defRPr>
            </a:lvl1pPr>
          </a:lstStyle>
          <a:p>
            <a:pPr rtl="0"/>
            <a:r>
              <a:rPr lang="ru-RU" noProof="0" dirty="0"/>
              <a:t>Введите подпись</a:t>
            </a:r>
          </a:p>
        </p:txBody>
      </p:sp>
    </p:spTree>
    <p:extLst>
      <p:ext uri="{BB962C8B-B14F-4D97-AF65-F5344CB8AC3E}">
        <p14:creationId xmlns:p14="http://schemas.microsoft.com/office/powerpoint/2010/main" val="1987784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70E81F30-8FC8-4841-8404-4DC79218B945}"/>
              </a:ext>
            </a:extLst>
          </p:cNvPr>
          <p:cNvSpPr/>
          <p:nvPr/>
        </p:nvSpPr>
        <p:spPr>
          <a:xfrm>
            <a:off x="11793520" y="0"/>
            <a:ext cx="35276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5" name="Прямоугольник: Скругленные углы 24">
            <a:extLst>
              <a:ext uri="{FF2B5EF4-FFF2-40B4-BE49-F238E27FC236}">
                <a16:creationId xmlns="" xmlns:a16="http://schemas.microsoft.com/office/drawing/2014/main" id="{83D29F65-481C-4C80-BB65-121E5AED26B5}"/>
              </a:ext>
            </a:extLst>
          </p:cNvPr>
          <p:cNvSpPr/>
          <p:nvPr/>
        </p:nvSpPr>
        <p:spPr>
          <a:xfrm>
            <a:off x="11844618" y="6249961"/>
            <a:ext cx="230420" cy="460402"/>
          </a:xfrm>
          <a:prstGeom prst="roundRect">
            <a:avLst>
              <a:gd name="adj" fmla="val 7366"/>
            </a:avLst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4BC39664-EB8B-4A32-915A-D4308F792772}"/>
              </a:ext>
            </a:extLst>
          </p:cNvPr>
          <p:cNvSpPr/>
          <p:nvPr/>
        </p:nvSpPr>
        <p:spPr>
          <a:xfrm rot="5400000">
            <a:off x="8740140" y="3406142"/>
            <a:ext cx="6857999" cy="45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AC6C03AE-289A-4BCC-971C-3400028C8764}"/>
              </a:ext>
            </a:extLst>
          </p:cNvPr>
          <p:cNvSpPr/>
          <p:nvPr/>
        </p:nvSpPr>
        <p:spPr>
          <a:xfrm rot="5400000">
            <a:off x="8694713" y="3406143"/>
            <a:ext cx="6857999" cy="4572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alpha val="0"/>
                </a:schemeClr>
              </a:gs>
              <a:gs pos="100000">
                <a:schemeClr val="bg1">
                  <a:lumMod val="65000"/>
                </a:schemeClr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90F41A2-6535-4CA6-81E4-026A5B56D9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28000" cy="43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pPr rtl="0"/>
            <a:r>
              <a:rPr lang="ru-RU" noProof="0" dirty="0"/>
              <a:t>Щелкните, чтобы изменить заголовок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213AB95C-7DD4-4796-80E4-1B7466A2A0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512000"/>
            <a:ext cx="11328000" cy="46792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58879C91-B77F-4273-9A27-A3535FB889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2000" y="6361483"/>
            <a:ext cx="5484930" cy="201532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ECA3099-A94F-4C3E-BC29-780EDD38F7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27656" y="6277243"/>
            <a:ext cx="464344" cy="400188"/>
          </a:xfrm>
          <a:prstGeom prst="roundRect">
            <a:avLst>
              <a:gd name="adj" fmla="val 9526"/>
            </a:avLst>
          </a:prstGeom>
          <a:gradFill>
            <a:gsLst>
              <a:gs pos="20000">
                <a:schemeClr val="tx1">
                  <a:lumMod val="75000"/>
                  <a:lumOff val="25000"/>
                </a:schemeClr>
              </a:gs>
              <a:gs pos="82000">
                <a:schemeClr val="tx1"/>
              </a:gs>
            </a:gsLst>
            <a:lin ang="3000000" scaled="0"/>
          </a:gradFill>
          <a:ln w="6350">
            <a:solidFill>
              <a:schemeClr val="accent1"/>
            </a:solidFill>
          </a:ln>
        </p:spPr>
        <p:txBody>
          <a:bodyPr vert="horz" lIns="0" tIns="0" rIns="0" bIns="0" rtlCol="0" anchor="ctr"/>
          <a:lstStyle>
            <a:lvl1pPr algn="ctr">
              <a:defRPr sz="1200" i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fld id="{19B51A1E-902D-48AF-9020-955120F399B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946163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49" r:id="rId2"/>
    <p:sldLayoutId id="2147483662" r:id="rId3"/>
    <p:sldLayoutId id="2147483663" r:id="rId4"/>
    <p:sldLayoutId id="2147483658" r:id="rId5"/>
    <p:sldLayoutId id="2147483665" r:id="rId6"/>
    <p:sldLayoutId id="2147483666" r:id="rId7"/>
    <p:sldLayoutId id="2147483659" r:id="rId8"/>
    <p:sldLayoutId id="2147483660" r:id="rId9"/>
    <p:sldLayoutId id="2147483664" r:id="rId10"/>
    <p:sldLayoutId id="2147483650" r:id="rId11"/>
    <p:sldLayoutId id="2147483652" r:id="rId12"/>
    <p:sldLayoutId id="2147483656" r:id="rId13"/>
    <p:sldLayoutId id="2147483657" r:id="rId14"/>
    <p:sldLayoutId id="2147483655" r:id="rId1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66700" indent="-2667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2925" indent="-2762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096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763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430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1.jpeg"/><Relationship Id="rId7" Type="http://schemas.openxmlformats.org/officeDocument/2006/relationships/image" Target="../media/image13.sv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5.png"/><Relationship Id="rId5" Type="http://schemas.openxmlformats.org/officeDocument/2006/relationships/image" Target="../media/image11.svg"/><Relationship Id="rId4" Type="http://schemas.openxmlformats.org/officeDocument/2006/relationships/image" Target="../media/image34.png"/><Relationship Id="rId9" Type="http://schemas.openxmlformats.org/officeDocument/2006/relationships/image" Target="../media/image15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Надпись 24" descr="Акцент слайда для поля заголовка">
            <a:extLst>
              <a:ext uri="{FF2B5EF4-FFF2-40B4-BE49-F238E27FC236}">
                <a16:creationId xmlns="" xmlns:a16="http://schemas.microsoft.com/office/drawing/2014/main" id="{7EF238CB-AB58-4787-8F9C-A1C16929A2F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 txBox="1">
            <a:spLocks/>
          </p:cNvSpPr>
          <p:nvPr/>
        </p:nvSpPr>
        <p:spPr>
          <a:xfrm flipH="1">
            <a:off x="-1" y="3914775"/>
            <a:ext cx="1481849" cy="2200275"/>
          </a:xfrm>
          <a:custGeom>
            <a:avLst/>
            <a:gdLst>
              <a:gd name="connsiteX0" fmla="*/ 1494549 w 1494549"/>
              <a:gd name="connsiteY0" fmla="*/ 0 h 2200275"/>
              <a:gd name="connsiteX1" fmla="*/ 100333 w 1494549"/>
              <a:gd name="connsiteY1" fmla="*/ 0 h 2200275"/>
              <a:gd name="connsiteX2" fmla="*/ 0 w 1494549"/>
              <a:gd name="connsiteY2" fmla="*/ 100333 h 2200275"/>
              <a:gd name="connsiteX3" fmla="*/ 0 w 1494549"/>
              <a:gd name="connsiteY3" fmla="*/ 2099942 h 2200275"/>
              <a:gd name="connsiteX4" fmla="*/ 100333 w 1494549"/>
              <a:gd name="connsiteY4" fmla="*/ 2200275 h 2200275"/>
              <a:gd name="connsiteX5" fmla="*/ 1494549 w 1494549"/>
              <a:gd name="connsiteY5" fmla="*/ 2200275 h 220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94549" h="2200275">
                <a:moveTo>
                  <a:pt x="1494549" y="0"/>
                </a:moveTo>
                <a:lnTo>
                  <a:pt x="100333" y="0"/>
                </a:lnTo>
                <a:cubicBezTo>
                  <a:pt x="44921" y="0"/>
                  <a:pt x="0" y="44921"/>
                  <a:pt x="0" y="100333"/>
                </a:cubicBezTo>
                <a:lnTo>
                  <a:pt x="0" y="2099942"/>
                </a:lnTo>
                <a:cubicBezTo>
                  <a:pt x="0" y="2155354"/>
                  <a:pt x="44921" y="2200275"/>
                  <a:pt x="100333" y="2200275"/>
                </a:cubicBezTo>
                <a:lnTo>
                  <a:pt x="1494549" y="2200275"/>
                </a:lnTo>
                <a:close/>
              </a:path>
            </a:pathLst>
          </a:custGeom>
          <a:gradFill>
            <a:gsLst>
              <a:gs pos="100000">
                <a:schemeClr val="tx1">
                  <a:lumMod val="75000"/>
                  <a:lumOff val="25000"/>
                </a:schemeClr>
              </a:gs>
              <a:gs pos="0">
                <a:schemeClr val="tx1"/>
              </a:gs>
            </a:gsLst>
            <a:lin ang="0" scaled="0"/>
          </a:gradFill>
          <a:ln w="3175">
            <a:solidFill>
              <a:schemeClr val="tx1">
                <a:lumMod val="85000"/>
                <a:lumOff val="15000"/>
              </a:schemeClr>
            </a:solidFill>
          </a:ln>
        </p:spPr>
        <p:txBody>
          <a:bodyPr vert="horz" wrap="square" lIns="180000" tIns="288000" rIns="180000" bIns="180000" rtlCol="0" anchor="t">
            <a:noAutofit/>
          </a:bodyPr>
          <a:lstStyle>
            <a:lvl1pPr algn="l" defTabSz="914400" rtl="0" eaLnBrk="1" latinLnBrk="0" hangingPunct="1">
              <a:lnSpc>
                <a:spcPts val="4000"/>
              </a:lnSpc>
              <a:spcBef>
                <a:spcPct val="0"/>
              </a:spcBef>
              <a:buNone/>
              <a:defRPr sz="5000" b="1" kern="1200" spc="-30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endParaRPr lang="ru-RU" dirty="0"/>
          </a:p>
        </p:txBody>
      </p:sp>
      <p:sp>
        <p:nvSpPr>
          <p:cNvPr id="4" name="Подзаголовок 3">
            <a:extLst>
              <a:ext uri="{FF2B5EF4-FFF2-40B4-BE49-F238E27FC236}">
                <a16:creationId xmlns="" xmlns:a16="http://schemas.microsoft.com/office/drawing/2014/main" id="{4772945D-CA91-4CFE-8EB7-941C7618C9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90973" y="5123409"/>
            <a:ext cx="4000500" cy="690752"/>
          </a:xfrm>
        </p:spPr>
        <p:txBody>
          <a:bodyPr rtlCol="0"/>
          <a:lstStyle/>
          <a:p>
            <a:pPr rtl="0"/>
            <a:r>
              <a:rPr lang="ru-RU" dirty="0" err="1"/>
              <a:t>Lorem</a:t>
            </a:r>
            <a:r>
              <a:rPr lang="ru-RU" dirty="0"/>
              <a:t> </a:t>
            </a:r>
            <a:r>
              <a:rPr lang="ru-RU" dirty="0" err="1"/>
              <a:t>ipsum</a:t>
            </a:r>
            <a:r>
              <a:rPr lang="ru-RU" dirty="0"/>
              <a:t> </a:t>
            </a:r>
            <a:r>
              <a:rPr lang="ru-RU" dirty="0" err="1"/>
              <a:t>dolor</a:t>
            </a:r>
            <a:r>
              <a:rPr lang="ru-RU" dirty="0"/>
              <a:t> </a:t>
            </a:r>
            <a:r>
              <a:rPr lang="ru-RU" dirty="0" err="1"/>
              <a:t>sit</a:t>
            </a:r>
            <a:r>
              <a:rPr lang="ru-RU" dirty="0"/>
              <a:t> </a:t>
            </a:r>
            <a:r>
              <a:rPr lang="ru-RU" dirty="0" err="1"/>
              <a:t>amet</a:t>
            </a:r>
            <a:r>
              <a:rPr lang="ru-RU" dirty="0"/>
              <a:t>, </a:t>
            </a:r>
            <a:r>
              <a:rPr lang="ru-RU" dirty="0" err="1"/>
              <a:t>consectetur</a:t>
            </a:r>
            <a:r>
              <a:rPr lang="ru-RU" dirty="0"/>
              <a:t> </a:t>
            </a:r>
            <a:r>
              <a:rPr lang="ru-RU" dirty="0" err="1"/>
              <a:t>adipiscing</a:t>
            </a:r>
            <a:r>
              <a:rPr lang="ru-RU" dirty="0"/>
              <a:t> </a:t>
            </a:r>
            <a:r>
              <a:rPr lang="ru-RU" dirty="0" err="1"/>
              <a:t>elit</a:t>
            </a:r>
            <a:r>
              <a:rPr lang="ru-RU" dirty="0"/>
              <a:t>.</a:t>
            </a:r>
          </a:p>
        </p:txBody>
      </p:sp>
      <p:sp>
        <p:nvSpPr>
          <p:cNvPr id="20" name="Равнобедренный треугольник 19" descr="Тень на слайде для поля заголовка">
            <a:extLst>
              <a:ext uri="{FF2B5EF4-FFF2-40B4-BE49-F238E27FC236}">
                <a16:creationId xmlns="" xmlns:a16="http://schemas.microsoft.com/office/drawing/2014/main" id="{545D50A1-D634-4325-B06C-5450FDF7B81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rot="10800000" flipH="1">
            <a:off x="1000837" y="5629270"/>
            <a:ext cx="476249" cy="424971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pic>
        <p:nvPicPr>
          <p:cNvPr id="9" name="Рисунок 8" descr="artificial-intelligence-3382507_1920.jpg"/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t="1728" b="1728"/>
          <a:stretch>
            <a:fillRect/>
          </a:stretch>
        </p:blipFill>
        <p:spPr/>
      </p:pic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200B3D2B-613A-41BE-987D-E6A1324B45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0857" y="3509490"/>
            <a:ext cx="4459766" cy="2514635"/>
          </a:xfrm>
          <a:gradFill>
            <a:gsLst>
              <a:gs pos="100000">
                <a:schemeClr val="tx1">
                  <a:lumMod val="95000"/>
                  <a:lumOff val="500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</a:gradFill>
          <a:ln>
            <a:solidFill>
              <a:schemeClr val="bg1">
                <a:lumMod val="50000"/>
              </a:schemeClr>
            </a:solidFill>
          </a:ln>
        </p:spPr>
        <p:txBody>
          <a:bodyPr rtlCol="0"/>
          <a:lstStyle/>
          <a:p>
            <a:pPr rtl="0"/>
            <a:r>
              <a:rPr lang="ru-RU" sz="5000" dirty="0" smtClean="0"/>
              <a:t>Цифровой мир:</a:t>
            </a:r>
            <a:br>
              <a:rPr lang="ru-RU" sz="5000" dirty="0" smtClean="0"/>
            </a:br>
            <a:r>
              <a:rPr lang="ru-RU" sz="4400" dirty="0" smtClean="0"/>
              <a:t>современные информационные технологии</a:t>
            </a:r>
            <a:endParaRPr lang="ru-RU" sz="5000" dirty="0"/>
          </a:p>
        </p:txBody>
      </p:sp>
    </p:spTree>
    <p:extLst>
      <p:ext uri="{BB962C8B-B14F-4D97-AF65-F5344CB8AC3E}">
        <p14:creationId xmlns:p14="http://schemas.microsoft.com/office/powerpoint/2010/main" val="3899961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EA5083B-CC27-4F1C-AD03-E3DBEC1C9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999" y="405114"/>
            <a:ext cx="6535959" cy="771034"/>
          </a:xfrm>
        </p:spPr>
        <p:txBody>
          <a:bodyPr rtlCol="0"/>
          <a:lstStyle/>
          <a:p>
            <a:pPr rtl="0"/>
            <a:r>
              <a:rPr lang="ru-RU" b="1" dirty="0" smtClean="0">
                <a:solidFill>
                  <a:schemeClr val="tx1"/>
                </a:solidFill>
              </a:rPr>
              <a:t>Технологические тренды в области цифровой экономики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9" name="Объект 28">
            <a:extLst>
              <a:ext uri="{FF2B5EF4-FFF2-40B4-BE49-F238E27FC236}">
                <a16:creationId xmlns="" xmlns:a16="http://schemas.microsoft.com/office/drawing/2014/main" id="{07FF37F8-D747-444C-8664-2DF836965C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17939" y="1352550"/>
            <a:ext cx="5472000" cy="5324881"/>
          </a:xfrm>
        </p:spPr>
        <p:txBody>
          <a:bodyPr rtlCol="0"/>
          <a:lstStyle/>
          <a:p>
            <a:pPr marL="0" indent="0" algn="just">
              <a:buNone/>
            </a:pPr>
            <a:r>
              <a:rPr lang="ru-RU" sz="2000" dirty="0">
                <a:solidFill>
                  <a:schemeClr val="tx1"/>
                </a:solidFill>
              </a:rPr>
              <a:t>Перспективные технологии, радикально меняющие ситуацию на существующих рынках или способствующие формированию новых рынков</a:t>
            </a:r>
            <a:endParaRPr lang="ru-RU" sz="2000" dirty="0" smtClean="0">
              <a:solidFill>
                <a:schemeClr val="tx1"/>
              </a:solidFill>
            </a:endParaRPr>
          </a:p>
          <a:p>
            <a:r>
              <a:rPr lang="ru-RU" sz="2000" dirty="0" smtClean="0">
                <a:solidFill>
                  <a:schemeClr val="tx1"/>
                </a:solidFill>
              </a:rPr>
              <a:t>большие </a:t>
            </a:r>
            <a:r>
              <a:rPr lang="ru-RU" sz="2000" dirty="0">
                <a:solidFill>
                  <a:schemeClr val="tx1"/>
                </a:solidFill>
              </a:rPr>
              <a:t>данные; </a:t>
            </a:r>
            <a:endParaRPr lang="ru-RU" sz="2000" dirty="0" smtClean="0">
              <a:solidFill>
                <a:schemeClr val="tx1"/>
              </a:solidFill>
            </a:endParaRPr>
          </a:p>
          <a:p>
            <a:r>
              <a:rPr lang="ru-RU" sz="2000" dirty="0" smtClean="0">
                <a:solidFill>
                  <a:schemeClr val="tx1"/>
                </a:solidFill>
              </a:rPr>
              <a:t>квантовые </a:t>
            </a:r>
            <a:r>
              <a:rPr lang="ru-RU" sz="2000" dirty="0">
                <a:solidFill>
                  <a:schemeClr val="tx1"/>
                </a:solidFill>
              </a:rPr>
              <a:t>технологии; </a:t>
            </a:r>
            <a:endParaRPr lang="ru-RU" sz="2000" dirty="0" smtClean="0">
              <a:solidFill>
                <a:schemeClr val="tx1"/>
              </a:solidFill>
            </a:endParaRPr>
          </a:p>
          <a:p>
            <a:r>
              <a:rPr lang="ru-RU" sz="2000" dirty="0" smtClean="0">
                <a:solidFill>
                  <a:schemeClr val="tx1"/>
                </a:solidFill>
              </a:rPr>
              <a:t>компоненты </a:t>
            </a:r>
            <a:r>
              <a:rPr lang="ru-RU" sz="2000" dirty="0">
                <a:solidFill>
                  <a:schemeClr val="tx1"/>
                </a:solidFill>
              </a:rPr>
              <a:t>робототехники и </a:t>
            </a:r>
            <a:r>
              <a:rPr lang="ru-RU" sz="2000" dirty="0" err="1">
                <a:solidFill>
                  <a:schemeClr val="tx1"/>
                </a:solidFill>
              </a:rPr>
              <a:t>cенсорика</a:t>
            </a:r>
            <a:r>
              <a:rPr lang="ru-RU" sz="2000" dirty="0">
                <a:solidFill>
                  <a:schemeClr val="tx1"/>
                </a:solidFill>
              </a:rPr>
              <a:t>; </a:t>
            </a:r>
            <a:endParaRPr lang="ru-RU" sz="2000" dirty="0" smtClean="0">
              <a:solidFill>
                <a:schemeClr val="tx1"/>
              </a:solidFill>
            </a:endParaRPr>
          </a:p>
          <a:p>
            <a:r>
              <a:rPr lang="ru-RU" sz="2000" dirty="0" err="1">
                <a:solidFill>
                  <a:schemeClr val="tx1"/>
                </a:solidFill>
              </a:rPr>
              <a:t>н</a:t>
            </a:r>
            <a:r>
              <a:rPr lang="ru-RU" sz="2000" dirty="0" err="1" smtClean="0">
                <a:solidFill>
                  <a:schemeClr val="tx1"/>
                </a:solidFill>
              </a:rPr>
              <a:t>ейротехнологии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</a:rPr>
              <a:t>и искусственный интеллект; </a:t>
            </a:r>
            <a:endParaRPr lang="ru-RU" sz="2000" dirty="0" smtClean="0">
              <a:solidFill>
                <a:schemeClr val="tx1"/>
              </a:solidFill>
            </a:endParaRPr>
          </a:p>
          <a:p>
            <a:r>
              <a:rPr lang="ru-RU" sz="2000" dirty="0" smtClean="0">
                <a:solidFill>
                  <a:schemeClr val="tx1"/>
                </a:solidFill>
              </a:rPr>
              <a:t>новые </a:t>
            </a:r>
            <a:r>
              <a:rPr lang="ru-RU" sz="2000" dirty="0">
                <a:solidFill>
                  <a:schemeClr val="tx1"/>
                </a:solidFill>
              </a:rPr>
              <a:t>производственные </a:t>
            </a:r>
            <a:r>
              <a:rPr lang="ru-RU" sz="2000" dirty="0" smtClean="0">
                <a:solidFill>
                  <a:schemeClr val="tx1"/>
                </a:solidFill>
              </a:rPr>
              <a:t>технологии;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промышленный </a:t>
            </a:r>
            <a:r>
              <a:rPr lang="ru-RU" sz="2000" dirty="0">
                <a:solidFill>
                  <a:schemeClr val="tx1"/>
                </a:solidFill>
              </a:rPr>
              <a:t>Интернет; </a:t>
            </a:r>
            <a:endParaRPr lang="ru-RU" sz="2000" dirty="0" smtClean="0">
              <a:solidFill>
                <a:schemeClr val="tx1"/>
              </a:solidFill>
            </a:endParaRPr>
          </a:p>
          <a:p>
            <a:r>
              <a:rPr lang="ru-RU" sz="2000" dirty="0" smtClean="0">
                <a:solidFill>
                  <a:schemeClr val="tx1"/>
                </a:solidFill>
              </a:rPr>
              <a:t>системы </a:t>
            </a:r>
            <a:r>
              <a:rPr lang="ru-RU" sz="2000" dirty="0">
                <a:solidFill>
                  <a:schemeClr val="tx1"/>
                </a:solidFill>
              </a:rPr>
              <a:t>распределенного реестра (</a:t>
            </a:r>
            <a:r>
              <a:rPr lang="ru-RU" sz="2000" dirty="0" err="1">
                <a:solidFill>
                  <a:schemeClr val="tx1"/>
                </a:solidFill>
              </a:rPr>
              <a:t>блокчейн</a:t>
            </a:r>
            <a:r>
              <a:rPr lang="ru-RU" sz="2000" dirty="0" smtClean="0">
                <a:solidFill>
                  <a:schemeClr val="tx1"/>
                </a:solidFill>
              </a:rPr>
              <a:t>);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технологии </a:t>
            </a:r>
            <a:r>
              <a:rPr lang="ru-RU" sz="2000" dirty="0">
                <a:solidFill>
                  <a:schemeClr val="tx1"/>
                </a:solidFill>
              </a:rPr>
              <a:t>беспроводной связи; </a:t>
            </a:r>
            <a:endParaRPr lang="ru-RU" sz="2000" dirty="0" smtClean="0">
              <a:solidFill>
                <a:schemeClr val="tx1"/>
              </a:solidFill>
            </a:endParaRPr>
          </a:p>
          <a:p>
            <a:r>
              <a:rPr lang="ru-RU" sz="2000" dirty="0" smtClean="0">
                <a:solidFill>
                  <a:schemeClr val="tx1"/>
                </a:solidFill>
              </a:rPr>
              <a:t>технологии </a:t>
            </a:r>
            <a:r>
              <a:rPr lang="ru-RU" sz="2000" dirty="0">
                <a:solidFill>
                  <a:schemeClr val="tx1"/>
                </a:solidFill>
              </a:rPr>
              <a:t>виртуальной и дополненной </a:t>
            </a:r>
            <a:r>
              <a:rPr lang="ru-RU" sz="2000" dirty="0" smtClean="0">
                <a:solidFill>
                  <a:schemeClr val="tx1"/>
                </a:solidFill>
              </a:rPr>
              <a:t>реальности.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……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6D051DA-5DAD-43A7-A238-51C63BA59FEC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smtClean="0"/>
              <a:pPr rtl="0"/>
              <a:t>10</a:t>
            </a:fld>
            <a:endParaRPr lang="ru-RU" dirty="0"/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sz="quarter" idx="3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85" r="12285"/>
          <a:stretch>
            <a:fillRect/>
          </a:stretch>
        </p:blipFill>
        <p:spPr/>
      </p:pic>
      <p:pic>
        <p:nvPicPr>
          <p:cNvPr id="7" name="Рисунок 6"/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56" r="12256"/>
          <a:stretch>
            <a:fillRect/>
          </a:stretch>
        </p:blipFill>
        <p:spPr/>
      </p:pic>
      <p:pic>
        <p:nvPicPr>
          <p:cNvPr id="9" name="Рисунок 8"/>
          <p:cNvPicPr>
            <a:picLocks noGrp="1" noChangeAspect="1"/>
          </p:cNvPicPr>
          <p:nvPr>
            <p:ph type="pic" sz="quarter" idx="3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86" r="2418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9385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23FB4D5-DA14-4F29-9320-2DE0A6B571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dirty="0" smtClean="0"/>
              <a:t>BIG DATA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DE9D0F75-42B5-4960-8C3A-291285872DA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 rtlCol="0"/>
          <a:lstStyle/>
          <a:p>
            <a:pPr rtl="0"/>
            <a:r>
              <a:rPr lang="ru-RU" sz="2800" b="1" dirty="0" smtClean="0">
                <a:solidFill>
                  <a:schemeClr val="tx1"/>
                </a:solidFill>
              </a:rPr>
              <a:t>Погоня за результатом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00A34EBD-7DEA-4599-A81B-0A363A0E17FC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smtClean="0"/>
              <a:pPr rtl="0"/>
              <a:t>11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93701" y="1524000"/>
            <a:ext cx="10693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Крупные компании всего мира, не исключая и российские, сталкиваются с риском проиграть конкурентам битву за эффективное использование больших данных.</a:t>
            </a:r>
            <a:endParaRPr lang="ru-RU" sz="2800" dirty="0"/>
          </a:p>
        </p:txBody>
      </p:sp>
      <p:pic>
        <p:nvPicPr>
          <p:cNvPr id="6" name="Picture 4" descr="Картинки по запросу wikibon big dat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31760" y="2933700"/>
            <a:ext cx="6372864" cy="3665538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00050" y="3019336"/>
            <a:ext cx="47244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Объемы корпоративной информации постоянно увеличиваются и составят, по данным </a:t>
            </a:r>
            <a:r>
              <a:rPr lang="ru-RU" sz="2000" b="1" dirty="0" err="1" smtClean="0"/>
              <a:t>Gartner</a:t>
            </a:r>
            <a:r>
              <a:rPr lang="ru-RU" sz="2000" b="1" dirty="0" smtClean="0"/>
              <a:t>, </a:t>
            </a:r>
            <a:r>
              <a:rPr lang="ru-RU" sz="2400" b="1" dirty="0" smtClean="0">
                <a:solidFill>
                  <a:srgbClr val="002060"/>
                </a:solidFill>
              </a:rPr>
              <a:t>44</a:t>
            </a:r>
            <a:r>
              <a:rPr lang="ru-RU" sz="2400" b="1" dirty="0" smtClean="0"/>
              <a:t> </a:t>
            </a:r>
            <a:r>
              <a:rPr lang="ru-RU" sz="2000" b="1" dirty="0" err="1" smtClean="0"/>
              <a:t>зеттабайтданных</a:t>
            </a:r>
            <a:r>
              <a:rPr lang="ru-RU" sz="2000" b="1" dirty="0" smtClean="0"/>
              <a:t> (44 </a:t>
            </a:r>
            <a:r>
              <a:rPr lang="ru-RU" sz="2000" b="1" dirty="0" err="1" smtClean="0"/>
              <a:t>трлн</a:t>
            </a:r>
            <a:r>
              <a:rPr lang="ru-RU" sz="2000" b="1" dirty="0" smtClean="0"/>
              <a:t> гигабайт) к 2020 г.</a:t>
            </a:r>
            <a:endParaRPr lang="ru-RU" sz="20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19100" y="4638586"/>
            <a:ext cx="4648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Соответственно, растет и рынок технологий больших данных. По прогнозам </a:t>
            </a:r>
            <a:r>
              <a:rPr lang="ru-RU" sz="2000" b="1" dirty="0" err="1" smtClean="0"/>
              <a:t>Wikibon</a:t>
            </a:r>
            <a:r>
              <a:rPr lang="ru-RU" sz="2000" b="1" dirty="0" smtClean="0"/>
              <a:t>, к тому же 2020 г. его объем вырастет до $60 млрд.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999621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23FB4D5-DA14-4F29-9320-2DE0A6B571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dirty="0" smtClean="0"/>
              <a:t>BIG DATA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DE9D0F75-42B5-4960-8C3A-291285872DA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 rtlCol="0"/>
          <a:lstStyle/>
          <a:p>
            <a:pPr rtl="0"/>
            <a:r>
              <a:rPr lang="ru-RU" sz="2800" b="1" dirty="0" smtClean="0">
                <a:solidFill>
                  <a:schemeClr val="tx1"/>
                </a:solidFill>
              </a:rPr>
              <a:t>Задачи, решаемые с помощью технологии </a:t>
            </a:r>
            <a:r>
              <a:rPr lang="en-US" sz="2800" b="1" dirty="0" smtClean="0">
                <a:solidFill>
                  <a:schemeClr val="tx1"/>
                </a:solidFill>
              </a:rPr>
              <a:t>BIG DATA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00A34EBD-7DEA-4599-A81B-0A363A0E17FC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smtClean="0"/>
              <a:pPr rtl="0"/>
              <a:t>12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81000" y="5314950"/>
            <a:ext cx="112204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Задачи, требующие применения технологий </a:t>
            </a:r>
            <a:r>
              <a:rPr lang="ru-RU" dirty="0" err="1" smtClean="0"/>
              <a:t>BigData</a:t>
            </a:r>
            <a:r>
              <a:rPr lang="ru-RU" dirty="0" smtClean="0"/>
              <a:t>,  характерны для целого ряда отраслей и видов деятельности. Умение оперировать большими объемами информации, анализировать взаимосвязи между ними и принимать взвешенные решения несет потенциал для компаний из различных вертикалей для увеличения показателей доходности и прибыльности, повышения эффективности. 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858000" y="1409700"/>
            <a:ext cx="3676650" cy="81915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Исследования в области естественных наук</a:t>
            </a:r>
            <a:endParaRPr lang="ru-RU" sz="20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448550" y="2381250"/>
            <a:ext cx="3676650" cy="819150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Оптимизация </a:t>
            </a:r>
            <a:r>
              <a:rPr lang="ru-RU" sz="2000" b="1" dirty="0" err="1" smtClean="0"/>
              <a:t>Веб-приложений</a:t>
            </a:r>
            <a:endParaRPr lang="ru-RU" sz="20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486650" y="3371850"/>
            <a:ext cx="3676650" cy="819150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Аналитика в медицинских исследованиях</a:t>
            </a:r>
            <a:endParaRPr lang="ru-RU" sz="2000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953250" y="4362450"/>
            <a:ext cx="3676650" cy="819150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Разведка </a:t>
            </a:r>
            <a:r>
              <a:rPr lang="ru-RU" sz="2000" b="1" dirty="0" err="1" smtClean="0"/>
              <a:t>припродных</a:t>
            </a:r>
            <a:r>
              <a:rPr lang="ru-RU" sz="2000" b="1" dirty="0" smtClean="0"/>
              <a:t> ресурсов</a:t>
            </a:r>
            <a:endParaRPr lang="ru-RU" sz="2000" b="1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933450" y="1428750"/>
            <a:ext cx="3676650" cy="81915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Управление документами и доступом</a:t>
            </a:r>
            <a:endParaRPr lang="ru-RU" sz="2000" b="1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66700" y="2343150"/>
            <a:ext cx="3676650" cy="819150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Мониторинг оборудования</a:t>
            </a:r>
            <a:endParaRPr lang="ru-RU" sz="2000" b="1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85750" y="3314700"/>
            <a:ext cx="3676650" cy="819150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Оптимизация автомобильного движения</a:t>
            </a:r>
            <a:endParaRPr lang="ru-RU" sz="2000" b="1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800100" y="4305300"/>
            <a:ext cx="3676650" cy="819150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Анализ поведения ресурсов</a:t>
            </a:r>
            <a:endParaRPr lang="ru-RU" sz="2000" b="1" dirty="0"/>
          </a:p>
        </p:txBody>
      </p:sp>
      <p:pic>
        <p:nvPicPr>
          <p:cNvPr id="1028" name="Picture 4" descr="https://www.excell-scale.com/comm/upimage/n_190426_0574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8100" y="1646158"/>
            <a:ext cx="3723337" cy="3268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8157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23FB4D5-DA14-4F29-9320-2DE0A6B571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dirty="0" smtClean="0"/>
              <a:t>BIG DATA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DE9D0F75-42B5-4960-8C3A-291285872DA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 rtlCol="0"/>
          <a:lstStyle/>
          <a:p>
            <a:pPr rtl="0"/>
            <a:r>
              <a:rPr lang="ru-RU" sz="2800" b="1" dirty="0" smtClean="0">
                <a:solidFill>
                  <a:schemeClr val="tx1"/>
                </a:solidFill>
              </a:rPr>
              <a:t>Большие данные в действии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00A34EBD-7DEA-4599-A81B-0A363A0E17FC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smtClean="0"/>
              <a:pPr rtl="0"/>
              <a:t>13</a:t>
            </a:fld>
            <a:endParaRPr lang="ru-RU" dirty="0"/>
          </a:p>
        </p:txBody>
      </p:sp>
      <p:pic>
        <p:nvPicPr>
          <p:cNvPr id="15362" name="Picture 2" descr="банк значок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1371601"/>
            <a:ext cx="1562100" cy="15621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076450" y="1543050"/>
            <a:ext cx="375285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ФИНАНСОВЫЕ УСЛУГИ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Управление рисками и </a:t>
            </a:r>
          </a:p>
          <a:p>
            <a:r>
              <a:rPr lang="ru-RU" dirty="0" smtClean="0"/>
              <a:t>предотвращение мошенничества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Всестороннее понимание клиента (сбор данных)</a:t>
            </a:r>
            <a:endParaRPr lang="ru-RU" dirty="0"/>
          </a:p>
        </p:txBody>
      </p:sp>
      <p:pic>
        <p:nvPicPr>
          <p:cNvPr id="15364" name="Picture 4" descr="больница значок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6700" y="2728913"/>
            <a:ext cx="1733550" cy="173355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190750" y="3086100"/>
            <a:ext cx="41008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ЗДРАВООХРАНЕНИЕ </a:t>
            </a:r>
            <a:r>
              <a:rPr lang="en-US" b="1" dirty="0" smtClean="0">
                <a:solidFill>
                  <a:srgbClr val="002060"/>
                </a:solidFill>
              </a:rPr>
              <a:t>/ </a:t>
            </a:r>
            <a:r>
              <a:rPr lang="ru-RU" b="1" dirty="0" smtClean="0">
                <a:solidFill>
                  <a:srgbClr val="002060"/>
                </a:solidFill>
              </a:rPr>
              <a:t>БИОЛОГИЧЕСКИЕ НАУКИ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Анализ медицинских исследований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Геномный анализ</a:t>
            </a:r>
            <a:endParaRPr lang="ru-RU" dirty="0"/>
          </a:p>
        </p:txBody>
      </p:sp>
      <p:pic>
        <p:nvPicPr>
          <p:cNvPr id="15366" name="Picture 6" descr="сеть, связь, контроль, панель значок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7586" y="4424945"/>
            <a:ext cx="1782408" cy="1782408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2315854" y="4516036"/>
            <a:ext cx="41008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ТЕЛЕКОММУНИКАЦИИ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Обработка подробных записей о звонках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Аналитика</a:t>
            </a:r>
            <a:endParaRPr lang="ru-RU" dirty="0"/>
          </a:p>
        </p:txBody>
      </p:sp>
      <p:pic>
        <p:nvPicPr>
          <p:cNvPr id="15368" name="Picture 8" descr="грузовик, грузовик, транспорт, автомобиль, автомобили значок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2369" y="1187778"/>
            <a:ext cx="1654175" cy="1654175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8191500" y="1333500"/>
            <a:ext cx="37528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ТРАНСПОРТ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Оптимизация логистики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Дорожные заторы</a:t>
            </a:r>
            <a:endParaRPr lang="ru-RU" dirty="0"/>
          </a:p>
        </p:txBody>
      </p:sp>
      <p:pic>
        <p:nvPicPr>
          <p:cNvPr id="15370" name="Picture 10" descr="лампочка, идея значок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30253" y="4440785"/>
            <a:ext cx="1562864" cy="1562865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8139605" y="2952093"/>
            <a:ext cx="37528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ЦИФРОВЫЕ НОСИТЕЛИ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 Реклама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Анализ </a:t>
            </a:r>
            <a:r>
              <a:rPr lang="ru-RU" dirty="0" err="1" smtClean="0"/>
              <a:t>веб</a:t>
            </a:r>
            <a:r>
              <a:rPr lang="ru-RU" dirty="0" smtClean="0"/>
              <a:t>- сайтов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8139606" y="4575941"/>
            <a:ext cx="37528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ЭНЕРГЕТИКА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Анализ результатов интеллектуальных измерений</a:t>
            </a:r>
            <a:endParaRPr lang="ru-RU" dirty="0"/>
          </a:p>
        </p:txBody>
      </p:sp>
      <p:pic>
        <p:nvPicPr>
          <p:cNvPr id="15372" name="Picture 12" descr="портативный, компьютер, ноутбук значок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193768" y="2634265"/>
            <a:ext cx="1653955" cy="16539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800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23FB4D5-DA14-4F29-9320-2DE0A6B571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ИСКУССТВЕННЫЙ ИНТЕЛЛЕКТ</a:t>
            </a:r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00A34EBD-7DEA-4599-A81B-0A363A0E17FC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smtClean="0"/>
              <a:pPr rtl="0"/>
              <a:t>14</a:t>
            </a:fld>
            <a:endParaRPr lang="ru-RU" dirty="0"/>
          </a:p>
        </p:txBody>
      </p:sp>
      <p:pic>
        <p:nvPicPr>
          <p:cNvPr id="11" name="Рисунок 10"/>
          <p:cNvPicPr/>
          <p:nvPr/>
        </p:nvPicPr>
        <p:blipFill rotWithShape="1">
          <a:blip r:embed="rId3"/>
          <a:srcRect l="9781" t="15834" r="11171" b="51497"/>
          <a:stretch/>
        </p:blipFill>
        <p:spPr bwMode="auto">
          <a:xfrm>
            <a:off x="326969" y="1486064"/>
            <a:ext cx="7398134" cy="289675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297" name="Picture 9" descr="Картинки по запросу ИСКУССТВЕННЫЙ ИНТЕЛЛЕКТ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57615" y="3752193"/>
            <a:ext cx="4135295" cy="28850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0588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23FB4D5-DA14-4F29-9320-2DE0A6B571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ИСКУССТВЕННЫЙ ИНТЕЛЛЕКТ: ЧАТ-БОТЫ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DE9D0F75-42B5-4960-8C3A-291285872DA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 rtlCol="0"/>
          <a:lstStyle/>
          <a:p>
            <a:r>
              <a:rPr lang="ru-RU" dirty="0" smtClean="0"/>
              <a:t>Мировой рынок  </a:t>
            </a:r>
            <a:r>
              <a:rPr lang="ru-RU" dirty="0" err="1" smtClean="0"/>
              <a:t>чат-ботов</a:t>
            </a:r>
            <a:r>
              <a:rPr lang="ru-RU" dirty="0" smtClean="0"/>
              <a:t> и виртуальных ассистентов в 2019 году составил:</a:t>
            </a:r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00A34EBD-7DEA-4599-A81B-0A363A0E17FC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smtClean="0"/>
              <a:pPr rtl="0"/>
              <a:t>15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33337" y="1595735"/>
            <a:ext cx="340830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МЛРД. </a:t>
            </a:r>
          </a:p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ДОЛЛАРОВ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9902" y="1466193"/>
            <a:ext cx="80823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</a:p>
        </p:txBody>
      </p:sp>
      <p:graphicFrame>
        <p:nvGraphicFramePr>
          <p:cNvPr id="8" name="Схема 7"/>
          <p:cNvGraphicFramePr/>
          <p:nvPr/>
        </p:nvGraphicFramePr>
        <p:xfrm>
          <a:off x="6511159" y="299545"/>
          <a:ext cx="6684579" cy="36260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3730" name="Picture 2" descr="Картинки по запросу ЧАТ БОТ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718442" y="3666966"/>
            <a:ext cx="6022428" cy="2761801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875323" y="1464351"/>
            <a:ext cx="2675732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115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30%</a:t>
            </a:r>
            <a:endParaRPr lang="ru-RU" sz="115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70588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23FB4D5-DA14-4F29-9320-2DE0A6B571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 smtClean="0">
                <a:solidFill>
                  <a:srgbClr val="002060"/>
                </a:solidFill>
              </a:rPr>
              <a:t>ДОПОЛНЕННАЯ    РЕАЛЬНОСТЬ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DE9D0F75-42B5-4960-8C3A-291285872DA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431800" y="1007999"/>
            <a:ext cx="11345041" cy="1167641"/>
          </a:xfrm>
        </p:spPr>
        <p:txBody>
          <a:bodyPr rtlCol="0"/>
          <a:lstStyle/>
          <a:p>
            <a:pPr algn="just"/>
            <a:r>
              <a:rPr lang="ru-RU" sz="2400" dirty="0" smtClean="0">
                <a:solidFill>
                  <a:srgbClr val="002060"/>
                </a:solidFill>
              </a:rPr>
              <a:t>Технология AR позволяет разместить в реальном окружающем мире объекты, визуализированную информацию. Они появляются с помощью приложений и устройств. Воспринимаются нами как действительно существующее, как часть окружающих предметов.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00A34EBD-7DEA-4599-A81B-0A363A0E17FC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smtClean="0"/>
              <a:pPr rtl="0"/>
              <a:t>16</a:t>
            </a:fld>
            <a:endParaRPr lang="ru-RU" dirty="0"/>
          </a:p>
        </p:txBody>
      </p:sp>
      <p:pic>
        <p:nvPicPr>
          <p:cNvPr id="69634" name="Picture 2" descr="Картинки по запросу ДОПОЛНЕННАЯ РЕАЛЬНОСТЬ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965" y="2477156"/>
            <a:ext cx="6919310" cy="3892113"/>
          </a:xfrm>
          <a:prstGeom prst="rect">
            <a:avLst/>
          </a:prstGeom>
          <a:noFill/>
        </p:spPr>
      </p:pic>
      <p:pic>
        <p:nvPicPr>
          <p:cNvPr id="69636" name="Picture 4" descr="Картинки по запросу ДОПОЛНЕННАЯ РЕАЛЬНОСТЬ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57285" y="3273972"/>
            <a:ext cx="5882617" cy="32970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0588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23FB4D5-DA14-4F29-9320-2DE0A6B571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dirty="0" smtClean="0">
                <a:solidFill>
                  <a:srgbClr val="002060"/>
                </a:solidFill>
              </a:rPr>
              <a:t>Применение дополненной реальности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DE9D0F75-42B5-4960-8C3A-291285872DA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431800" y="1007999"/>
            <a:ext cx="11345041" cy="4604525"/>
          </a:xfrm>
        </p:spPr>
        <p:txBody>
          <a:bodyPr rtlCol="0"/>
          <a:lstStyle/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Информационные приложения. </a:t>
            </a:r>
            <a:r>
              <a:rPr lang="ru-RU" sz="2400" dirty="0" smtClean="0">
                <a:solidFill>
                  <a:srgbClr val="002060"/>
                </a:solidFill>
              </a:rPr>
              <a:t>Применяются для получения всевозможных данных: о состоянии дорог и окружающих строительных объектах, о здоровье пациента и возможных методах лечения заболеваний. 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Обучающая продукция. </a:t>
            </a:r>
            <a:r>
              <a:rPr lang="ru-RU" sz="2400" dirty="0" smtClean="0">
                <a:solidFill>
                  <a:srgbClr val="002060"/>
                </a:solidFill>
              </a:rPr>
              <a:t>Книжки, 3D-раскраски, учебники, атласы с дополненной реальностью. Справочники для врачей, автомехаников, строителей и т.д.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Игры. </a:t>
            </a:r>
            <a:r>
              <a:rPr lang="ru-RU" sz="2400" dirty="0" smtClean="0">
                <a:solidFill>
                  <a:srgbClr val="002060"/>
                </a:solidFill>
              </a:rPr>
              <a:t>На основе технологий VR и AR разрабатывают 3D-игры для компьютеров, телефонов, планшетов. 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Разработка продукции. </a:t>
            </a:r>
            <a:r>
              <a:rPr lang="ru-RU" sz="2400" dirty="0" smtClean="0">
                <a:solidFill>
                  <a:srgbClr val="002060"/>
                </a:solidFill>
              </a:rPr>
              <a:t>Производители создают прототип будущего товара, здания, автомобиля. Они совершенствуют конструкцию, внешний вид, функции.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Презентация/демонстрация продукции. </a:t>
            </a:r>
            <a:r>
              <a:rPr lang="ru-RU" sz="2400" dirty="0" smtClean="0">
                <a:solidFill>
                  <a:srgbClr val="002060"/>
                </a:solidFill>
              </a:rPr>
              <a:t>Программа, которая позволяет реалистично, </a:t>
            </a:r>
            <a:r>
              <a:rPr lang="ru-RU" sz="2400" dirty="0" err="1" smtClean="0">
                <a:solidFill>
                  <a:srgbClr val="002060"/>
                </a:solidFill>
              </a:rPr>
              <a:t>креативно</a:t>
            </a:r>
            <a:r>
              <a:rPr lang="ru-RU" sz="2400" dirty="0" smtClean="0">
                <a:solidFill>
                  <a:srgbClr val="002060"/>
                </a:solidFill>
              </a:rPr>
              <a:t> представить товар или услугу. Покупатели могут выбрать лучший вариант, поиграть с цветом и размером, подходящими свойства и параметрами.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00A34EBD-7DEA-4599-A81B-0A363A0E17FC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smtClean="0"/>
              <a:pPr rtl="0"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588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23FB4D5-DA14-4F29-9320-2DE0A6B571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ВИРТУАЛЬНАЯ РЕАЛЬНОСТЬ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DE9D0F75-42B5-4960-8C3A-291285872DA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431800" y="1007999"/>
            <a:ext cx="4613165" cy="4052731"/>
          </a:xfrm>
        </p:spPr>
        <p:txBody>
          <a:bodyPr rtlCol="0"/>
          <a:lstStyle/>
          <a:p>
            <a:pPr algn="just"/>
            <a:r>
              <a:rPr lang="ru-RU" sz="2400" dirty="0" smtClean="0">
                <a:solidFill>
                  <a:srgbClr val="002060"/>
                </a:solidFill>
              </a:rPr>
              <a:t>VR – это мир, который имитируется специальными программами и </a:t>
            </a:r>
            <a:r>
              <a:rPr lang="ru-RU" sz="2400" dirty="0" err="1" smtClean="0">
                <a:solidFill>
                  <a:srgbClr val="002060"/>
                </a:solidFill>
              </a:rPr>
              <a:t>гаджетами</a:t>
            </a:r>
            <a:r>
              <a:rPr lang="ru-RU" sz="2400" dirty="0" smtClean="0">
                <a:solidFill>
                  <a:srgbClr val="002060"/>
                </a:solidFill>
              </a:rPr>
              <a:t>. 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</a:rPr>
              <a:t>В искусственной реальности человек не видит то, что его окружает на самом деле. Его глаза в деталях воспринимают другой мир, который выглядит как настоящий. 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</a:rPr>
              <a:t>Погружение может быть частичное – через влияние на глаза с помощью очков, и полное – воздействие на все тело с применением симуляторов, специальных комнат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00A34EBD-7DEA-4599-A81B-0A363A0E17FC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smtClean="0"/>
              <a:pPr rtl="0"/>
              <a:t>18</a:t>
            </a:fld>
            <a:endParaRPr lang="ru-RU" dirty="0"/>
          </a:p>
        </p:txBody>
      </p:sp>
      <p:pic>
        <p:nvPicPr>
          <p:cNvPr id="6" name="Picture 2" descr="Картинки по запросу ВИРТУАЛЬНАЯ РЕАЛЬНОСТЬ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86118" y="2347800"/>
            <a:ext cx="6490572" cy="36746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0588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23FB4D5-DA14-4F29-9320-2DE0A6B571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dirty="0" smtClean="0">
                <a:solidFill>
                  <a:srgbClr val="002060"/>
                </a:solidFill>
              </a:rPr>
              <a:t>Применение виртуальной реальности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DE9D0F75-42B5-4960-8C3A-291285872DA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431800" y="1007999"/>
            <a:ext cx="11345041" cy="4604525"/>
          </a:xfrm>
        </p:spPr>
        <p:txBody>
          <a:bodyPr rtlCol="0"/>
          <a:lstStyle/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MotionParallax3D дисплеи. </a:t>
            </a:r>
            <a:r>
              <a:rPr lang="ru-RU" sz="2400" dirty="0" smtClean="0">
                <a:solidFill>
                  <a:srgbClr val="002060"/>
                </a:solidFill>
              </a:rPr>
              <a:t>Дисплеи создают иллюзию того, что перед человеком – объемные предметы. 3Dизображения «подстраиваются» под смену положения глаз.</a:t>
            </a:r>
          </a:p>
          <a:p>
            <a:pPr algn="just"/>
            <a:endParaRPr lang="ru-RU" sz="2400" dirty="0" smtClean="0">
              <a:solidFill>
                <a:srgbClr val="002060"/>
              </a:solidFill>
            </a:endParaRPr>
          </a:p>
          <a:p>
            <a:pPr algn="just"/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Мобильные виртуальные очки и шлемы: </a:t>
            </a:r>
            <a:r>
              <a:rPr lang="ru-RU" sz="2400" dirty="0" err="1" smtClean="0">
                <a:solidFill>
                  <a:srgbClr val="002060"/>
                </a:solidFill>
              </a:rPr>
              <a:t>Samsung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</a:rPr>
              <a:t>Gear</a:t>
            </a:r>
            <a:r>
              <a:rPr lang="ru-RU" sz="2400" dirty="0" smtClean="0">
                <a:solidFill>
                  <a:srgbClr val="002060"/>
                </a:solidFill>
              </a:rPr>
              <a:t> VR, </a:t>
            </a:r>
            <a:r>
              <a:rPr lang="ru-RU" sz="2400" dirty="0" err="1" smtClean="0">
                <a:solidFill>
                  <a:srgbClr val="002060"/>
                </a:solidFill>
              </a:rPr>
              <a:t>Google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</a:rPr>
              <a:t>Cardboard</a:t>
            </a:r>
            <a:r>
              <a:rPr lang="ru-RU" sz="2400" dirty="0" smtClean="0">
                <a:solidFill>
                  <a:srgbClr val="002060"/>
                </a:solidFill>
              </a:rPr>
              <a:t> и другие. В них вставляют смартфон со специальным приложением, а пользователь наблюдает за происходящим через 2 линзы. </a:t>
            </a:r>
          </a:p>
          <a:p>
            <a:pPr algn="just"/>
            <a:endParaRPr lang="ru-RU" sz="2400" dirty="0" smtClean="0">
              <a:solidFill>
                <a:srgbClr val="002060"/>
              </a:solidFill>
            </a:endParaRP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3D-очки виртуальной реальности</a:t>
            </a:r>
            <a:r>
              <a:rPr lang="ru-RU" sz="2400" dirty="0" smtClean="0">
                <a:solidFill>
                  <a:srgbClr val="002060"/>
                </a:solidFill>
              </a:rPr>
              <a:t> для игровых консолей и компьютера: HTC </a:t>
            </a:r>
            <a:r>
              <a:rPr lang="ru-RU" sz="2400" dirty="0" err="1" smtClean="0">
                <a:solidFill>
                  <a:srgbClr val="002060"/>
                </a:solidFill>
              </a:rPr>
              <a:t>Vive</a:t>
            </a:r>
            <a:r>
              <a:rPr lang="ru-RU" sz="2400" dirty="0" smtClean="0">
                <a:solidFill>
                  <a:srgbClr val="002060"/>
                </a:solidFill>
              </a:rPr>
              <a:t>, </a:t>
            </a:r>
            <a:r>
              <a:rPr lang="ru-RU" sz="2400" dirty="0" err="1" smtClean="0">
                <a:solidFill>
                  <a:srgbClr val="002060"/>
                </a:solidFill>
              </a:rPr>
              <a:t>Oculus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</a:rPr>
              <a:t>Rift</a:t>
            </a:r>
            <a:r>
              <a:rPr lang="ru-RU" sz="2400" dirty="0" smtClean="0">
                <a:solidFill>
                  <a:srgbClr val="002060"/>
                </a:solidFill>
              </a:rPr>
              <a:t>, </a:t>
            </a:r>
            <a:r>
              <a:rPr lang="ru-RU" sz="2400" dirty="0" err="1" smtClean="0">
                <a:solidFill>
                  <a:srgbClr val="002060"/>
                </a:solidFill>
              </a:rPr>
              <a:t>PlayStation</a:t>
            </a:r>
            <a:r>
              <a:rPr lang="ru-RU" sz="2400" dirty="0" smtClean="0">
                <a:solidFill>
                  <a:srgbClr val="002060"/>
                </a:solidFill>
              </a:rPr>
              <a:t> VR. Они имеют встроенный экран, системы, реагирующие на действия человека, и 2 линзы.</a:t>
            </a:r>
          </a:p>
          <a:p>
            <a:pPr algn="just"/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00A34EBD-7DEA-4599-A81B-0A363A0E17FC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smtClean="0"/>
              <a:pPr rtl="0"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588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560F281-4FF6-4617-A809-AC9C15ECF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 smtClean="0">
                <a:solidFill>
                  <a:schemeClr val="tx1"/>
                </a:solidFill>
              </a:rPr>
              <a:t>Обо мне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D355C61F-C8F1-4977-8E1F-F16C0D9EA8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2000" y="1397783"/>
            <a:ext cx="5472000" cy="5079554"/>
          </a:xfrm>
        </p:spPr>
        <p:txBody>
          <a:bodyPr rtlCol="0"/>
          <a:lstStyle/>
          <a:p>
            <a:pPr marL="0" indent="0" rtl="0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Борисова Екатерина Викторовна</a:t>
            </a:r>
            <a:endParaRPr lang="ru-RU" sz="2800" b="1" dirty="0">
              <a:solidFill>
                <a:schemeClr val="tx1"/>
              </a:solidFill>
            </a:endParaRPr>
          </a:p>
          <a:p>
            <a:pPr rtl="0"/>
            <a:r>
              <a:rPr lang="ru-RU" dirty="0" smtClean="0">
                <a:solidFill>
                  <a:schemeClr val="tx1"/>
                </a:solidFill>
              </a:rPr>
              <a:t>Доцент </a:t>
            </a:r>
          </a:p>
          <a:p>
            <a:pPr marL="0" indent="0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tx1"/>
                </a:solidFill>
              </a:rPr>
              <a:t>     Кафедра «Информационные технологии»</a:t>
            </a:r>
          </a:p>
          <a:p>
            <a:pPr marL="0" indent="0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tx1"/>
                </a:solidFill>
              </a:rPr>
              <a:t>     Донской государственный технический университет  </a:t>
            </a:r>
          </a:p>
          <a:p>
            <a:pPr marL="0" indent="0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    г. Ростов-на-Дону</a:t>
            </a:r>
            <a:endParaRPr lang="ru-RU" dirty="0">
              <a:solidFill>
                <a:schemeClr val="tx1"/>
              </a:solidFill>
            </a:endParaRPr>
          </a:p>
          <a:p>
            <a:pPr rtl="0"/>
            <a:r>
              <a:rPr lang="ru-RU" dirty="0" smtClean="0">
                <a:solidFill>
                  <a:schemeClr val="tx1"/>
                </a:solidFill>
              </a:rPr>
              <a:t>Кандидат технических наук</a:t>
            </a:r>
            <a:endParaRPr lang="ru-RU" dirty="0">
              <a:solidFill>
                <a:schemeClr val="tx1"/>
              </a:solidFill>
            </a:endParaRPr>
          </a:p>
          <a:p>
            <a:pPr rtl="0"/>
            <a:r>
              <a:rPr lang="ru-RU" dirty="0" smtClean="0">
                <a:solidFill>
                  <a:schemeClr val="tx1"/>
                </a:solidFill>
              </a:rPr>
              <a:t>Преподаватель программ дополнительного обучения Воскресной компьютерной школы для обучающихся школ, лицеев, гимназий 5-11 классы</a:t>
            </a:r>
          </a:p>
          <a:p>
            <a:pPr rtl="0"/>
            <a:r>
              <a:rPr lang="ru-RU" dirty="0" smtClean="0">
                <a:solidFill>
                  <a:schemeClr val="tx1"/>
                </a:solidFill>
              </a:rPr>
              <a:t>Опыт преподавательской деятельности 10 лет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C554D9F-1895-486E-BFBA-905BB2D29E08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smtClean="0"/>
              <a:pPr rtl="0"/>
              <a:t>2</a:t>
            </a:fld>
            <a:endParaRPr lang="ru-RU" dirty="0"/>
          </a:p>
        </p:txBody>
      </p:sp>
      <p:pic>
        <p:nvPicPr>
          <p:cNvPr id="11" name="Рисунок 10" descr="1389502049_dgtu-donskoy-tehnicheskiy-universitet-rostov.jpg"/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l="13881" r="13881"/>
          <a:stretch>
            <a:fillRect/>
          </a:stretch>
        </p:blipFill>
        <p:spPr/>
      </p:pic>
      <p:sp>
        <p:nvSpPr>
          <p:cNvPr id="15" name="Полилиния 5" descr="Смещенное изображение пустой фигуры">
            <a:extLst>
              <a:ext uri="{FF2B5EF4-FFF2-40B4-BE49-F238E27FC236}">
                <a16:creationId xmlns="" xmlns:a16="http://schemas.microsoft.com/office/drawing/2014/main" id="{764DA446-807B-4C83-BB5A-59E3FABC93F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spect="1"/>
          </p:cNvSpPr>
          <p:nvPr/>
        </p:nvSpPr>
        <p:spPr bwMode="auto">
          <a:xfrm>
            <a:off x="6490727" y="1236374"/>
            <a:ext cx="1838651" cy="1613506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63500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9746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23FB4D5-DA14-4F29-9320-2DE0A6B571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 smtClean="0"/>
              <a:t>ТЕХНОЛОГИИ БЕСПРОВОДНОЙ СВЯЗИ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DE9D0F75-42B5-4960-8C3A-291285872DA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 rtlCol="0"/>
          <a:lstStyle/>
          <a:p>
            <a:pPr rtl="0"/>
            <a:r>
              <a:rPr lang="ru-RU" sz="2000" b="1" dirty="0" smtClean="0"/>
              <a:t>ТЕХНОЛОГИЯ 5</a:t>
            </a:r>
            <a:r>
              <a:rPr lang="en-US" sz="2000" b="1" dirty="0" smtClean="0"/>
              <a:t>G</a:t>
            </a:r>
          </a:p>
          <a:p>
            <a:pPr rtl="0"/>
            <a:endParaRPr lang="ru-RU" sz="2000" b="1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00A34EBD-7DEA-4599-A81B-0A363A0E17FC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smtClean="0"/>
              <a:pPr rtl="0"/>
              <a:t>20</a:t>
            </a:fld>
            <a:endParaRPr lang="ru-RU" dirty="0"/>
          </a:p>
        </p:txBody>
      </p:sp>
      <p:pic>
        <p:nvPicPr>
          <p:cNvPr id="75780" name="Picture 4" descr="Картинки по запросу ТЕХНОЛОГИЯ 5 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2359" y="1309797"/>
            <a:ext cx="6880882" cy="3574449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336331" y="1423499"/>
            <a:ext cx="421990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Основными функциональными особенностями сетей 5</a:t>
            </a:r>
            <a:r>
              <a:rPr lang="en-US" sz="2000" b="1" dirty="0" smtClean="0"/>
              <a:t>G </a:t>
            </a:r>
            <a:r>
              <a:rPr lang="ru-RU" sz="2000" b="1" dirty="0" smtClean="0"/>
              <a:t>являются следующие:</a:t>
            </a:r>
          </a:p>
          <a:p>
            <a:pPr indent="268288" algn="just">
              <a:buFont typeface="Arial" pitchFamily="34" charset="0"/>
              <a:buChar char="•"/>
            </a:pPr>
            <a:r>
              <a:rPr lang="ru-RU" sz="2400" dirty="0" smtClean="0"/>
              <a:t>Усовершенствованный мобильный широкополосный доступ</a:t>
            </a:r>
            <a:endParaRPr lang="en-US" sz="2400" dirty="0" smtClean="0"/>
          </a:p>
          <a:p>
            <a:pPr indent="268288" algn="just">
              <a:buFont typeface="Arial" pitchFamily="34" charset="0"/>
              <a:buChar char="•"/>
            </a:pPr>
            <a:r>
              <a:rPr lang="ru-RU" sz="2400" dirty="0" smtClean="0"/>
              <a:t>Сверхнадёжные коммуникации с низкой задержкой</a:t>
            </a:r>
            <a:endParaRPr lang="en-US" sz="2400" dirty="0" smtClean="0"/>
          </a:p>
          <a:p>
            <a:pPr indent="268288" algn="just">
              <a:buFont typeface="Arial" pitchFamily="34" charset="0"/>
              <a:buChar char="•"/>
            </a:pPr>
            <a:r>
              <a:rPr lang="ru-RU" sz="2400" dirty="0" smtClean="0"/>
              <a:t>Массивные межмашинные коммуникации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0588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23FB4D5-DA14-4F29-9320-2DE0A6B571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 smtClean="0"/>
              <a:t>ТЕХНОЛОГИИ БЕСПРОВОДНОЙ СВЯЗИ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DE9D0F75-42B5-4960-8C3A-291285872DA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 rtlCol="0"/>
          <a:lstStyle/>
          <a:p>
            <a:pPr rtl="0"/>
            <a:r>
              <a:rPr lang="ru-RU" sz="2000" b="1" dirty="0" smtClean="0"/>
              <a:t>ТЕХНОЛОГИЯ 5</a:t>
            </a:r>
            <a:r>
              <a:rPr lang="en-US" sz="2000" b="1" dirty="0" smtClean="0"/>
              <a:t>G</a:t>
            </a:r>
          </a:p>
          <a:p>
            <a:pPr rtl="0"/>
            <a:endParaRPr lang="ru-RU" sz="2000" b="1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00A34EBD-7DEA-4599-A81B-0A363A0E17FC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smtClean="0"/>
              <a:pPr rtl="0"/>
              <a:t>21</a:t>
            </a:fld>
            <a:endParaRPr lang="ru-RU" dirty="0"/>
          </a:p>
        </p:txBody>
      </p:sp>
      <p:pic>
        <p:nvPicPr>
          <p:cNvPr id="89090" name="Picture 2" descr="Многообразие функциональных возможностей сетей IMT2020/5G. Источник: Emerging Trends in 5G/IMT2020, 2016, IT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79349" y="1366453"/>
            <a:ext cx="8600164" cy="4750567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07190" y="6239783"/>
            <a:ext cx="52830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/>
              <a:t>Источник: </a:t>
            </a:r>
            <a:r>
              <a:rPr lang="en-US" i="1" dirty="0" smtClean="0"/>
              <a:t>Emerging Trends in 5G/IMT2020, 2016, ITU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70588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Рисунок">
            <a:extLst>
              <a:ext uri="{FF2B5EF4-FFF2-40B4-BE49-F238E27FC236}">
                <a16:creationId xmlns="" xmlns:a16="http://schemas.microsoft.com/office/drawing/2014/main" id="{588C9C3E-7C4B-EA46-9848-A17249AC33B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5" name="Полилиния 5" descr="Пустой контрастный элемент">
            <a:extLst>
              <a:ext uri="{FF2B5EF4-FFF2-40B4-BE49-F238E27FC236}">
                <a16:creationId xmlns="" xmlns:a16="http://schemas.microsoft.com/office/drawing/2014/main" id="{10117390-DCFE-4FAE-B3FD-DAECFE779A2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spect="1"/>
          </p:cNvSpPr>
          <p:nvPr/>
        </p:nvSpPr>
        <p:spPr bwMode="auto">
          <a:xfrm>
            <a:off x="8713227" y="2049174"/>
            <a:ext cx="1838651" cy="1613506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63500" cap="flat">
            <a:solidFill>
              <a:schemeClr val="bg1">
                <a:lumMod val="95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31" name="Надпись 30" descr="Акцент флага для заголовка">
            <a:extLst>
              <a:ext uri="{FF2B5EF4-FFF2-40B4-BE49-F238E27FC236}">
                <a16:creationId xmlns="" xmlns:a16="http://schemas.microsoft.com/office/drawing/2014/main" id="{8FC2E368-898A-440B-A15C-4C5FB13C57D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 txBox="1">
            <a:spLocks/>
          </p:cNvSpPr>
          <p:nvPr/>
        </p:nvSpPr>
        <p:spPr>
          <a:xfrm flipH="1">
            <a:off x="1897242" y="2364840"/>
            <a:ext cx="2494930" cy="3139768"/>
          </a:xfrm>
          <a:custGeom>
            <a:avLst/>
            <a:gdLst>
              <a:gd name="connsiteX0" fmla="*/ 2000924 w 2494930"/>
              <a:gd name="connsiteY0" fmla="*/ 1087415 h 3139768"/>
              <a:gd name="connsiteX1" fmla="*/ 2072963 w 2494930"/>
              <a:gd name="connsiteY1" fmla="*/ 1129282 h 3139768"/>
              <a:gd name="connsiteX2" fmla="*/ 2304085 w 2494930"/>
              <a:gd name="connsiteY2" fmla="*/ 1529014 h 3139768"/>
              <a:gd name="connsiteX3" fmla="*/ 2304085 w 2494930"/>
              <a:gd name="connsiteY3" fmla="*/ 1610754 h 3139768"/>
              <a:gd name="connsiteX4" fmla="*/ 2072963 w 2494930"/>
              <a:gd name="connsiteY4" fmla="*/ 2010486 h 3139768"/>
              <a:gd name="connsiteX5" fmla="*/ 2000924 w 2494930"/>
              <a:gd name="connsiteY5" fmla="*/ 2052353 h 3139768"/>
              <a:gd name="connsiteX6" fmla="*/ 1537679 w 2494930"/>
              <a:gd name="connsiteY6" fmla="*/ 2052353 h 3139768"/>
              <a:gd name="connsiteX7" fmla="*/ 1466641 w 2494930"/>
              <a:gd name="connsiteY7" fmla="*/ 2010486 h 3139768"/>
              <a:gd name="connsiteX8" fmla="*/ 1234518 w 2494930"/>
              <a:gd name="connsiteY8" fmla="*/ 1610754 h 3139768"/>
              <a:gd name="connsiteX9" fmla="*/ 1234518 w 2494930"/>
              <a:gd name="connsiteY9" fmla="*/ 1529014 h 3139768"/>
              <a:gd name="connsiteX10" fmla="*/ 1466641 w 2494930"/>
              <a:gd name="connsiteY10" fmla="*/ 1129282 h 3139768"/>
              <a:gd name="connsiteX11" fmla="*/ 1537679 w 2494930"/>
              <a:gd name="connsiteY11" fmla="*/ 1087415 h 3139768"/>
              <a:gd name="connsiteX12" fmla="*/ 2000924 w 2494930"/>
              <a:gd name="connsiteY12" fmla="*/ 1087415 h 3139768"/>
              <a:gd name="connsiteX13" fmla="*/ 1516872 w 2494930"/>
              <a:gd name="connsiteY13" fmla="*/ 0 h 3139768"/>
              <a:gd name="connsiteX14" fmla="*/ 1481849 w 2494930"/>
              <a:gd name="connsiteY14" fmla="*/ 0 h 3139768"/>
              <a:gd name="connsiteX15" fmla="*/ 1237282 w 2494930"/>
              <a:gd name="connsiteY15" fmla="*/ 0 h 3139768"/>
              <a:gd name="connsiteX16" fmla="*/ 99481 w 2494930"/>
              <a:gd name="connsiteY16" fmla="*/ 0 h 3139768"/>
              <a:gd name="connsiteX17" fmla="*/ 0 w 2494930"/>
              <a:gd name="connsiteY17" fmla="*/ 100333 h 3139768"/>
              <a:gd name="connsiteX18" fmla="*/ 0 w 2494930"/>
              <a:gd name="connsiteY18" fmla="*/ 1039826 h 3139768"/>
              <a:gd name="connsiteX19" fmla="*/ 0 w 2494930"/>
              <a:gd name="connsiteY19" fmla="*/ 2099942 h 3139768"/>
              <a:gd name="connsiteX20" fmla="*/ 0 w 2494930"/>
              <a:gd name="connsiteY20" fmla="*/ 3039435 h 3139768"/>
              <a:gd name="connsiteX21" fmla="*/ 99481 w 2494930"/>
              <a:gd name="connsiteY21" fmla="*/ 3139768 h 3139768"/>
              <a:gd name="connsiteX22" fmla="*/ 1237282 w 2494930"/>
              <a:gd name="connsiteY22" fmla="*/ 3139768 h 3139768"/>
              <a:gd name="connsiteX23" fmla="*/ 1481849 w 2494930"/>
              <a:gd name="connsiteY23" fmla="*/ 3139768 h 3139768"/>
              <a:gd name="connsiteX24" fmla="*/ 1556045 w 2494930"/>
              <a:gd name="connsiteY24" fmla="*/ 3139768 h 3139768"/>
              <a:gd name="connsiteX25" fmla="*/ 1600213 w 2494930"/>
              <a:gd name="connsiteY25" fmla="*/ 3121251 h 3139768"/>
              <a:gd name="connsiteX26" fmla="*/ 1699900 w 2494930"/>
              <a:gd name="connsiteY26" fmla="*/ 3020706 h 3139768"/>
              <a:gd name="connsiteX27" fmla="*/ 2458009 w 2494930"/>
              <a:gd name="connsiteY27" fmla="*/ 1709539 h 3139768"/>
              <a:gd name="connsiteX28" fmla="*/ 2458009 w 2494930"/>
              <a:gd name="connsiteY28" fmla="*/ 1441420 h 3139768"/>
              <a:gd name="connsiteX29" fmla="*/ 1699900 w 2494930"/>
              <a:gd name="connsiteY29" fmla="*/ 130253 h 3139768"/>
              <a:gd name="connsiteX30" fmla="*/ 1535140 w 2494930"/>
              <a:gd name="connsiteY30" fmla="*/ 2427 h 3139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494930" h="3139768">
                <a:moveTo>
                  <a:pt x="2000924" y="1087415"/>
                </a:moveTo>
                <a:cubicBezTo>
                  <a:pt x="2030940" y="1087415"/>
                  <a:pt x="2057955" y="1103365"/>
                  <a:pt x="2072963" y="1129282"/>
                </a:cubicBezTo>
                <a:cubicBezTo>
                  <a:pt x="2304085" y="1529014"/>
                  <a:pt x="2304085" y="1529014"/>
                  <a:pt x="2304085" y="1529014"/>
                </a:cubicBezTo>
                <a:cubicBezTo>
                  <a:pt x="2319093" y="1553935"/>
                  <a:pt x="2319093" y="1585834"/>
                  <a:pt x="2304085" y="1610754"/>
                </a:cubicBezTo>
                <a:cubicBezTo>
                  <a:pt x="2072963" y="2010486"/>
                  <a:pt x="2072963" y="2010486"/>
                  <a:pt x="2072963" y="2010486"/>
                </a:cubicBezTo>
                <a:cubicBezTo>
                  <a:pt x="2057955" y="2036404"/>
                  <a:pt x="2030940" y="2052353"/>
                  <a:pt x="2000924" y="2052353"/>
                </a:cubicBezTo>
                <a:cubicBezTo>
                  <a:pt x="1537679" y="2052353"/>
                  <a:pt x="1537679" y="2052353"/>
                  <a:pt x="1537679" y="2052353"/>
                </a:cubicBezTo>
                <a:cubicBezTo>
                  <a:pt x="1508663" y="2052353"/>
                  <a:pt x="1480649" y="2036404"/>
                  <a:pt x="1466641" y="2010486"/>
                </a:cubicBezTo>
                <a:cubicBezTo>
                  <a:pt x="1234518" y="1610754"/>
                  <a:pt x="1234518" y="1610754"/>
                  <a:pt x="1234518" y="1610754"/>
                </a:cubicBezTo>
                <a:cubicBezTo>
                  <a:pt x="1219510" y="1585834"/>
                  <a:pt x="1219510" y="1553935"/>
                  <a:pt x="1234518" y="1529014"/>
                </a:cubicBezTo>
                <a:cubicBezTo>
                  <a:pt x="1466641" y="1129282"/>
                  <a:pt x="1466641" y="1129282"/>
                  <a:pt x="1466641" y="1129282"/>
                </a:cubicBezTo>
                <a:cubicBezTo>
                  <a:pt x="1480649" y="1103365"/>
                  <a:pt x="1508663" y="1087415"/>
                  <a:pt x="1537679" y="1087415"/>
                </a:cubicBezTo>
                <a:cubicBezTo>
                  <a:pt x="2000924" y="1087415"/>
                  <a:pt x="2000924" y="1087415"/>
                  <a:pt x="2000924" y="1087415"/>
                </a:cubicBezTo>
                <a:close/>
                <a:moveTo>
                  <a:pt x="1516872" y="0"/>
                </a:moveTo>
                <a:lnTo>
                  <a:pt x="1481849" y="0"/>
                </a:lnTo>
                <a:lnTo>
                  <a:pt x="1237282" y="0"/>
                </a:lnTo>
                <a:lnTo>
                  <a:pt x="99481" y="0"/>
                </a:lnTo>
                <a:cubicBezTo>
                  <a:pt x="44540" y="0"/>
                  <a:pt x="0" y="44921"/>
                  <a:pt x="0" y="100333"/>
                </a:cubicBezTo>
                <a:lnTo>
                  <a:pt x="0" y="1039826"/>
                </a:lnTo>
                <a:lnTo>
                  <a:pt x="0" y="2099942"/>
                </a:lnTo>
                <a:lnTo>
                  <a:pt x="0" y="3039435"/>
                </a:lnTo>
                <a:cubicBezTo>
                  <a:pt x="0" y="3094847"/>
                  <a:pt x="44540" y="3139768"/>
                  <a:pt x="99481" y="3139768"/>
                </a:cubicBezTo>
                <a:lnTo>
                  <a:pt x="1237282" y="3139768"/>
                </a:lnTo>
                <a:lnTo>
                  <a:pt x="1481849" y="3139768"/>
                </a:lnTo>
                <a:lnTo>
                  <a:pt x="1556045" y="3139768"/>
                </a:lnTo>
                <a:lnTo>
                  <a:pt x="1600213" y="3121251"/>
                </a:lnTo>
                <a:cubicBezTo>
                  <a:pt x="1640826" y="3097545"/>
                  <a:pt x="1675286" y="3063213"/>
                  <a:pt x="1699900" y="3020706"/>
                </a:cubicBezTo>
                <a:cubicBezTo>
                  <a:pt x="1699900" y="3020706"/>
                  <a:pt x="1699900" y="3020706"/>
                  <a:pt x="2458009" y="1709539"/>
                </a:cubicBezTo>
                <a:cubicBezTo>
                  <a:pt x="2507237" y="1627796"/>
                  <a:pt x="2507237" y="1523164"/>
                  <a:pt x="2458009" y="1441420"/>
                </a:cubicBezTo>
                <a:cubicBezTo>
                  <a:pt x="2458009" y="1441420"/>
                  <a:pt x="2458009" y="1441420"/>
                  <a:pt x="1699900" y="130253"/>
                </a:cubicBezTo>
                <a:cubicBezTo>
                  <a:pt x="1662979" y="66493"/>
                  <a:pt x="1603905" y="21126"/>
                  <a:pt x="1535140" y="2427"/>
                </a:cubicBezTo>
                <a:close/>
              </a:path>
            </a:pathLst>
          </a:custGeom>
          <a:gradFill>
            <a:gsLst>
              <a:gs pos="100000">
                <a:schemeClr val="tx1">
                  <a:lumMod val="75000"/>
                  <a:lumOff val="25000"/>
                </a:schemeClr>
              </a:gs>
              <a:gs pos="0">
                <a:schemeClr val="tx1"/>
              </a:gs>
            </a:gsLst>
            <a:lin ang="0" scaled="0"/>
          </a:gradFill>
          <a:ln w="3175">
            <a:solidFill>
              <a:schemeClr val="tx1">
                <a:lumMod val="85000"/>
                <a:lumOff val="15000"/>
              </a:schemeClr>
            </a:solidFill>
          </a:ln>
        </p:spPr>
        <p:txBody>
          <a:bodyPr vert="horz" wrap="square" lIns="180000" tIns="288000" rIns="180000" bIns="180000" rtlCol="0" anchor="t">
            <a:noAutofit/>
          </a:bodyPr>
          <a:lstStyle>
            <a:lvl1pPr algn="l" defTabSz="914400" rtl="0" eaLnBrk="1" latinLnBrk="0" hangingPunct="1">
              <a:lnSpc>
                <a:spcPts val="4000"/>
              </a:lnSpc>
              <a:spcBef>
                <a:spcPct val="0"/>
              </a:spcBef>
              <a:buNone/>
              <a:defRPr sz="5000" b="1" kern="1200" spc="-30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endParaRPr lang="ru-RU" dirty="0"/>
          </a:p>
        </p:txBody>
      </p:sp>
      <p:sp>
        <p:nvSpPr>
          <p:cNvPr id="21" name="Равнобедренный треугольник 20" descr="Акцент тени для заголовка">
            <a:extLst>
              <a:ext uri="{FF2B5EF4-FFF2-40B4-BE49-F238E27FC236}">
                <a16:creationId xmlns="" xmlns:a16="http://schemas.microsoft.com/office/drawing/2014/main" id="{59A98ED3-718C-409B-BC1D-07842F9F58E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rot="10800000" flipH="1">
            <a:off x="3915924" y="4962520"/>
            <a:ext cx="476249" cy="424971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200B3D2B-613A-41BE-987D-E6A1324B45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66117" y="1816509"/>
            <a:ext cx="4548678" cy="3146839"/>
          </a:xfrm>
        </p:spPr>
        <p:txBody>
          <a:bodyPr rtlCol="0"/>
          <a:lstStyle/>
          <a:p>
            <a:pPr algn="ctr" rtl="0"/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>Цифровые технологии в образовании</a:t>
            </a:r>
            <a:endParaRPr lang="ru-RU" sz="4800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F6964141-6F81-4947-A236-746D94ED3F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27656" y="6277243"/>
            <a:ext cx="464344" cy="400188"/>
          </a:xfrm>
        </p:spPr>
        <p:txBody>
          <a:bodyPr rtlCol="0"/>
          <a:lstStyle/>
          <a:p>
            <a:pPr rtl="0"/>
            <a:fld id="{19B51A1E-902D-48AF-9020-955120F399B6}" type="slidenum">
              <a:rPr lang="ru-RU" smtClean="0"/>
              <a:pPr rtl="0"/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7695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23FB4D5-DA14-4F29-9320-2DE0A6B571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dirty="0" smtClean="0">
                <a:solidFill>
                  <a:srgbClr val="002060"/>
                </a:solidFill>
              </a:rPr>
              <a:t>Вызовы цифровой эпохи для системы образования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00A34EBD-7DEA-4599-A81B-0A363A0E17FC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smtClean="0"/>
              <a:pPr rtl="0"/>
              <a:t>23</a:t>
            </a:fld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67559" y="1135117"/>
            <a:ext cx="3484179" cy="1986455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indent="268288">
              <a:buFont typeface="Arial" pitchFamily="34" charset="0"/>
              <a:buChar char="•"/>
            </a:pPr>
            <a:r>
              <a:rPr lang="ru-RU" b="1" dirty="0" smtClean="0"/>
              <a:t>Возрастающая изменчивость окружающего мира</a:t>
            </a:r>
          </a:p>
          <a:p>
            <a:pPr indent="268288">
              <a:buFont typeface="Arial" pitchFamily="34" charset="0"/>
              <a:buChar char="•"/>
            </a:pPr>
            <a:r>
              <a:rPr lang="ru-RU" b="1" dirty="0" smtClean="0"/>
              <a:t>Глобализация</a:t>
            </a:r>
          </a:p>
          <a:p>
            <a:pPr indent="268288">
              <a:buFont typeface="Arial" pitchFamily="34" charset="0"/>
              <a:buChar char="•"/>
            </a:pPr>
            <a:r>
              <a:rPr lang="ru-RU" b="1" dirty="0" err="1" smtClean="0"/>
              <a:t>Персонализация</a:t>
            </a:r>
            <a:endParaRPr lang="ru-RU" b="1" dirty="0" smtClean="0"/>
          </a:p>
          <a:p>
            <a:pPr indent="268288">
              <a:buFont typeface="Arial" pitchFamily="34" charset="0"/>
              <a:buChar char="•"/>
            </a:pPr>
            <a:r>
              <a:rPr lang="ru-RU" b="1" dirty="0" smtClean="0"/>
              <a:t>Прогнозирование</a:t>
            </a:r>
          </a:p>
          <a:p>
            <a:pPr indent="268288">
              <a:buFont typeface="Arial" pitchFamily="34" charset="0"/>
              <a:buChar char="•"/>
            </a:pPr>
            <a:r>
              <a:rPr lang="ru-RU" b="1" dirty="0" err="1" smtClean="0"/>
              <a:t>Технологизация</a:t>
            </a:r>
            <a:endParaRPr lang="ru-RU" b="1" dirty="0"/>
          </a:p>
        </p:txBody>
      </p:sp>
      <p:sp>
        <p:nvSpPr>
          <p:cNvPr id="16" name="Стрелка вправо 15"/>
          <p:cNvSpPr/>
          <p:nvPr/>
        </p:nvSpPr>
        <p:spPr>
          <a:xfrm>
            <a:off x="4367048" y="1876097"/>
            <a:ext cx="1765738" cy="819806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521669" y="1208689"/>
            <a:ext cx="3788979" cy="3063765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ru-RU" b="1" dirty="0" smtClean="0"/>
              <a:t>  </a:t>
            </a:r>
            <a:r>
              <a:rPr lang="ru-RU" b="1" dirty="0" smtClean="0">
                <a:solidFill>
                  <a:srgbClr val="002060"/>
                </a:solidFill>
              </a:rPr>
              <a:t>Новые технологические платформы 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</a:rPr>
              <a:t> Цифровая среда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</a:rPr>
              <a:t> «Облачные подходы» •Аналитика обучения, анализ больших данных 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</a:rPr>
              <a:t> Искусственный интеллект 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</a:rPr>
              <a:t> Новые роли преподавателей 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</a:rPr>
              <a:t> Оценка эффективности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0" name="Стрелка вправо 19"/>
          <p:cNvSpPr/>
          <p:nvPr/>
        </p:nvSpPr>
        <p:spPr>
          <a:xfrm rot="5400000">
            <a:off x="7546428" y="5008179"/>
            <a:ext cx="1765738" cy="819806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9874" name="Picture 2" descr="Картинки по запросу онлайн обуч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0886" y="3616928"/>
            <a:ext cx="4717389" cy="25473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0588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23FB4D5-DA14-4F29-9320-2DE0A6B571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dirty="0" smtClean="0">
                <a:solidFill>
                  <a:srgbClr val="002060"/>
                </a:solidFill>
              </a:rPr>
              <a:t>Вызовы цифровой эпохи для системы образования</a:t>
            </a:r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00A34EBD-7DEA-4599-A81B-0A363A0E17FC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smtClean="0"/>
              <a:pPr rtl="0"/>
              <a:t>24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538951" y="977490"/>
            <a:ext cx="32424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</a:rPr>
              <a:t>Кого учить? </a:t>
            </a: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</a:rPr>
              <a:t>Как учить? </a:t>
            </a: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</a:rPr>
              <a:t>Чему учить? </a:t>
            </a: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</a:rPr>
              <a:t>Кто учит? </a:t>
            </a: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</a:rPr>
              <a:t>Кто знает, как учить? </a:t>
            </a: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</a:rPr>
              <a:t>У кого спросить?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pic>
        <p:nvPicPr>
          <p:cNvPr id="77827" name="Picture 3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 t="1557" b="2195"/>
          <a:stretch>
            <a:fillRect/>
          </a:stretch>
        </p:blipFill>
        <p:spPr bwMode="auto">
          <a:xfrm>
            <a:off x="409903" y="977462"/>
            <a:ext cx="4729655" cy="2506717"/>
          </a:xfrm>
          <a:prstGeom prst="rect">
            <a:avLst/>
          </a:prstGeom>
          <a:noFill/>
        </p:spPr>
      </p:pic>
      <p:pic>
        <p:nvPicPr>
          <p:cNvPr id="77829" name="Picture 5" descr="знак, вопрос значок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02566" y="679997"/>
            <a:ext cx="2903866" cy="2903867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5775436" y="3834438"/>
            <a:ext cx="4330262" cy="23083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ru-RU" sz="2400" dirty="0" smtClean="0"/>
              <a:t>   Перестройка традиционного образовательного процесса </a:t>
            </a:r>
          </a:p>
          <a:p>
            <a:pPr algn="just">
              <a:buFont typeface="Wingdings" pitchFamily="2" charset="2"/>
              <a:buChar char="ü"/>
            </a:pPr>
            <a:endParaRPr lang="ru-RU" sz="2400" dirty="0" smtClean="0"/>
          </a:p>
          <a:p>
            <a:pPr algn="just">
              <a:buFont typeface="Wingdings" pitchFamily="2" charset="2"/>
              <a:buChar char="ü"/>
            </a:pPr>
            <a:r>
              <a:rPr lang="ru-RU" sz="2400" dirty="0" smtClean="0"/>
              <a:t>   Поиск форматов и технологий, подходящих для обучения нового поколения</a:t>
            </a:r>
            <a:endParaRPr lang="ru-RU" sz="2400" dirty="0"/>
          </a:p>
        </p:txBody>
      </p:sp>
      <p:sp>
        <p:nvSpPr>
          <p:cNvPr id="15" name="Выгнутая влево стрелка 14"/>
          <p:cNvSpPr/>
          <p:nvPr/>
        </p:nvSpPr>
        <p:spPr>
          <a:xfrm>
            <a:off x="4619297" y="2963917"/>
            <a:ext cx="1135117" cy="1545021"/>
          </a:xfrm>
          <a:prstGeom prst="curved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588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9304E83-A4F0-49C5-BB01-F5773509A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Образовательные   технологии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6AB259A0-0017-492F-A0DC-4B70C7052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92731" y="1860175"/>
            <a:ext cx="5472000" cy="360000"/>
          </a:xfrm>
        </p:spPr>
        <p:txBody>
          <a:bodyPr rtlCol="0"/>
          <a:lstStyle/>
          <a:p>
            <a:pPr rtl="0"/>
            <a:r>
              <a:rPr lang="ru-RU" dirty="0" smtClean="0"/>
              <a:t>Прорывные технологии</a:t>
            </a:r>
            <a:endParaRPr lang="ru-RU" dirty="0"/>
          </a:p>
        </p:txBody>
      </p:sp>
      <p:sp>
        <p:nvSpPr>
          <p:cNvPr id="5" name="Объект 4">
            <a:extLst>
              <a:ext uri="{FF2B5EF4-FFF2-40B4-BE49-F238E27FC236}">
                <a16:creationId xmlns="" xmlns:a16="http://schemas.microsoft.com/office/drawing/2014/main" id="{CEEB3BAE-C0B2-447C-B8BE-96C6BD84D6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6248" y="2446834"/>
            <a:ext cx="5472000" cy="3417938"/>
          </a:xfrm>
        </p:spPr>
        <p:txBody>
          <a:bodyPr rtlCol="0"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000" b="1" dirty="0" smtClean="0">
                <a:solidFill>
                  <a:schemeClr val="tx1"/>
                </a:solidFill>
              </a:rPr>
              <a:t>Искусственный интеллект и умные обучающие системы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000" b="1" dirty="0" smtClean="0">
                <a:solidFill>
                  <a:schemeClr val="tx1"/>
                </a:solidFill>
              </a:rPr>
              <a:t>Адаптивное обучение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000" b="1" dirty="0" smtClean="0">
                <a:solidFill>
                  <a:schemeClr val="tx1"/>
                </a:solidFill>
              </a:rPr>
              <a:t>Виртуальная и дополненная реальность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000" b="1" dirty="0" smtClean="0">
                <a:solidFill>
                  <a:schemeClr val="tx1"/>
                </a:solidFill>
              </a:rPr>
              <a:t>Интернет вещей в обучении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000" b="1" dirty="0" smtClean="0">
                <a:solidFill>
                  <a:schemeClr val="tx1"/>
                </a:solidFill>
              </a:rPr>
              <a:t>Технологии педагогического дизайна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000" b="1" dirty="0" smtClean="0">
                <a:solidFill>
                  <a:schemeClr val="tx1"/>
                </a:solidFill>
              </a:rPr>
              <a:t>Технологически поддерживаемые методы развития навыков мышления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000" b="1" dirty="0" smtClean="0">
                <a:solidFill>
                  <a:schemeClr val="tx1"/>
                </a:solidFill>
              </a:rPr>
              <a:t>Семантические </a:t>
            </a:r>
            <a:r>
              <a:rPr lang="ru-RU" sz="2000" b="1" dirty="0" err="1" smtClean="0">
                <a:solidFill>
                  <a:schemeClr val="tx1"/>
                </a:solidFill>
              </a:rPr>
              <a:t>веб-технологии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" name="Номер слайда 7">
            <a:extLst>
              <a:ext uri="{FF2B5EF4-FFF2-40B4-BE49-F238E27FC236}">
                <a16:creationId xmlns="" xmlns:a16="http://schemas.microsoft.com/office/drawing/2014/main" id="{E6AC9832-FB01-464A-9824-61887B77997E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smtClean="0"/>
              <a:pPr rtl="0"/>
              <a:t>25</a:t>
            </a:fld>
            <a:endParaRPr lang="ru-RU" dirty="0"/>
          </a:p>
        </p:txBody>
      </p:sp>
      <p:sp>
        <p:nvSpPr>
          <p:cNvPr id="12" name="Текст 3">
            <a:extLst>
              <a:ext uri="{FF2B5EF4-FFF2-40B4-BE49-F238E27FC236}">
                <a16:creationId xmlns="" xmlns:a16="http://schemas.microsoft.com/office/drawing/2014/main" id="{6AB259A0-0017-492F-A0DC-4B70C7052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0165" y="1271592"/>
            <a:ext cx="5472000" cy="360000"/>
          </a:xfrm>
        </p:spPr>
        <p:txBody>
          <a:bodyPr rtlCol="0"/>
          <a:lstStyle/>
          <a:p>
            <a:pPr rtl="0"/>
            <a:r>
              <a:rPr lang="ru-RU" dirty="0" smtClean="0"/>
              <a:t>Активно развиваются	</a:t>
            </a:r>
            <a:endParaRPr lang="ru-RU" dirty="0"/>
          </a:p>
        </p:txBody>
      </p:sp>
      <p:sp>
        <p:nvSpPr>
          <p:cNvPr id="13" name="Объект 4">
            <a:extLst>
              <a:ext uri="{FF2B5EF4-FFF2-40B4-BE49-F238E27FC236}">
                <a16:creationId xmlns="" xmlns:a16="http://schemas.microsoft.com/office/drawing/2014/main" id="{CEEB3BAE-C0B2-447C-B8BE-96C6BD84D658}"/>
              </a:ext>
            </a:extLst>
          </p:cNvPr>
          <p:cNvSpPr txBox="1">
            <a:spLocks/>
          </p:cNvSpPr>
          <p:nvPr/>
        </p:nvSpPr>
        <p:spPr>
          <a:xfrm>
            <a:off x="568635" y="1810957"/>
            <a:ext cx="4287144" cy="290293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266700" lvl="0" indent="-266700">
              <a:buFont typeface="Arial" panose="020B0604020202020204" pitchFamily="34" charset="0"/>
              <a:buChar char="•"/>
            </a:pPr>
            <a:r>
              <a:rPr lang="ru-RU" sz="2000" b="1" dirty="0" err="1" smtClean="0"/>
              <a:t>Мультимедийные</a:t>
            </a:r>
            <a:r>
              <a:rPr lang="ru-RU" sz="2000" b="1" dirty="0" smtClean="0"/>
              <a:t> технологии</a:t>
            </a:r>
          </a:p>
          <a:p>
            <a:pPr marL="266700" lvl="0" indent="-266700">
              <a:buFont typeface="Arial" panose="020B0604020202020204" pitchFamily="34" charset="0"/>
              <a:buChar char="•"/>
            </a:pPr>
            <a:r>
              <a:rPr lang="ru-RU" sz="2000" b="1" dirty="0" smtClean="0"/>
              <a:t>МООС </a:t>
            </a:r>
          </a:p>
          <a:p>
            <a:pPr marL="266700" lvl="0" indent="-266700">
              <a:buFont typeface="Arial" panose="020B0604020202020204" pitchFamily="34" charset="0"/>
              <a:buChar char="•"/>
            </a:pPr>
            <a:r>
              <a:rPr lang="ru-RU" sz="2000" b="1" dirty="0" err="1" smtClean="0"/>
              <a:t>Геймификация</a:t>
            </a:r>
            <a:r>
              <a:rPr lang="ru-RU" sz="2000" b="1" dirty="0" smtClean="0"/>
              <a:t> </a:t>
            </a:r>
          </a:p>
          <a:p>
            <a:pPr marL="266700" lvl="0" indent="-266700">
              <a:buFont typeface="Arial" panose="020B0604020202020204" pitchFamily="34" charset="0"/>
              <a:buChar char="•"/>
            </a:pPr>
            <a:r>
              <a:rPr lang="ru-RU" sz="2000" b="1" dirty="0" smtClean="0"/>
              <a:t>Тренажеры и симуляторы </a:t>
            </a:r>
          </a:p>
          <a:p>
            <a:pPr marL="266700" lvl="0" indent="-266700">
              <a:buFont typeface="Arial" panose="020B0604020202020204" pitchFamily="34" charset="0"/>
              <a:buChar char="•"/>
            </a:pPr>
            <a:r>
              <a:rPr lang="ru-RU" sz="2000" b="1" dirty="0" smtClean="0"/>
              <a:t>Интерактивный </a:t>
            </a:r>
            <a:r>
              <a:rPr lang="ru-RU" sz="2000" b="1" dirty="0" err="1" smtClean="0"/>
              <a:t>контент</a:t>
            </a:r>
            <a:r>
              <a:rPr lang="ru-RU" sz="2000" b="1" dirty="0" smtClean="0"/>
              <a:t> </a:t>
            </a:r>
          </a:p>
          <a:p>
            <a:pPr marL="266700" lvl="0" indent="-266700">
              <a:buFont typeface="Arial" panose="020B0604020202020204" pitchFamily="34" charset="0"/>
              <a:buChar char="•"/>
            </a:pPr>
            <a:r>
              <a:rPr lang="ru-RU" sz="2000" b="1" dirty="0" smtClean="0"/>
              <a:t>Проектная деятельность </a:t>
            </a:r>
          </a:p>
          <a:p>
            <a:pPr marL="266700" lvl="0" indent="-266700">
              <a:buFont typeface="Arial" panose="020B0604020202020204" pitchFamily="34" charset="0"/>
              <a:buChar char="•"/>
            </a:pPr>
            <a:r>
              <a:rPr lang="ru-RU" sz="2000" b="1" dirty="0" smtClean="0"/>
              <a:t>Использование обучающих сообществ и LMS для поддержки обучающихся</a:t>
            </a:r>
          </a:p>
          <a:p>
            <a:pPr marL="266700" lvl="0" indent="-266700">
              <a:buFont typeface="Arial" panose="020B0604020202020204" pitchFamily="34" charset="0"/>
              <a:buChar char="•"/>
            </a:pPr>
            <a:r>
              <a:rPr lang="ru-RU" sz="2000" b="1" dirty="0" smtClean="0"/>
              <a:t>Мобильные и облачные технологии</a:t>
            </a:r>
          </a:p>
          <a:p>
            <a:pPr marL="266700" lvl="0" indent="-266700">
              <a:buFont typeface="Arial" panose="020B0604020202020204" pitchFamily="34" charset="0"/>
              <a:buChar char="•"/>
            </a:pPr>
            <a:r>
              <a:rPr lang="ru-RU" sz="2000" b="1" dirty="0" smtClean="0"/>
              <a:t>Смешанное обучение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752896" y="6101284"/>
            <a:ext cx="48662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i="1" dirty="0" smtClean="0"/>
              <a:t>*The NMC Horizon Report: 2017 Higher Education Edition // http://cdn.nmc.org/media/2017-nmc-horizon-report-he-EN.pdf</a:t>
            </a:r>
            <a:endParaRPr lang="ru-RU" sz="1400" i="1" dirty="0"/>
          </a:p>
        </p:txBody>
      </p:sp>
    </p:spTree>
    <p:extLst>
      <p:ext uri="{BB962C8B-B14F-4D97-AF65-F5344CB8AC3E}">
        <p14:creationId xmlns:p14="http://schemas.microsoft.com/office/powerpoint/2010/main" val="3188837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artificial-intelligence-3382507_1920.jpg"/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t="1728" b="1728"/>
          <a:stretch>
            <a:fillRect/>
          </a:stretch>
        </p:blipFill>
        <p:spPr/>
      </p:pic>
      <p:sp>
        <p:nvSpPr>
          <p:cNvPr id="38" name="Надпись 37" descr="Акцент для блока заголовка">
            <a:extLst>
              <a:ext uri="{FF2B5EF4-FFF2-40B4-BE49-F238E27FC236}">
                <a16:creationId xmlns="" xmlns:a16="http://schemas.microsoft.com/office/drawing/2014/main" id="{B231FB9C-F234-41D0-A4CE-8C29A5F2F55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 txBox="1">
            <a:spLocks/>
          </p:cNvSpPr>
          <p:nvPr/>
        </p:nvSpPr>
        <p:spPr>
          <a:xfrm>
            <a:off x="11354303" y="3842399"/>
            <a:ext cx="846997" cy="2200275"/>
          </a:xfrm>
          <a:custGeom>
            <a:avLst/>
            <a:gdLst>
              <a:gd name="connsiteX0" fmla="*/ 99480 w 846997"/>
              <a:gd name="connsiteY0" fmla="*/ 0 h 2200275"/>
              <a:gd name="connsiteX1" fmla="*/ 846997 w 846997"/>
              <a:gd name="connsiteY1" fmla="*/ 0 h 2200275"/>
              <a:gd name="connsiteX2" fmla="*/ 846997 w 846997"/>
              <a:gd name="connsiteY2" fmla="*/ 2200275 h 2200275"/>
              <a:gd name="connsiteX3" fmla="*/ 99480 w 846997"/>
              <a:gd name="connsiteY3" fmla="*/ 2200275 h 2200275"/>
              <a:gd name="connsiteX4" fmla="*/ 0 w 846997"/>
              <a:gd name="connsiteY4" fmla="*/ 2099942 h 2200275"/>
              <a:gd name="connsiteX5" fmla="*/ 0 w 846997"/>
              <a:gd name="connsiteY5" fmla="*/ 100333 h 2200275"/>
              <a:gd name="connsiteX6" fmla="*/ 99480 w 846997"/>
              <a:gd name="connsiteY6" fmla="*/ 0 h 220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46997" h="2200275">
                <a:moveTo>
                  <a:pt x="99480" y="0"/>
                </a:moveTo>
                <a:lnTo>
                  <a:pt x="846997" y="0"/>
                </a:lnTo>
                <a:lnTo>
                  <a:pt x="846997" y="2200275"/>
                </a:lnTo>
                <a:lnTo>
                  <a:pt x="99480" y="2200275"/>
                </a:lnTo>
                <a:cubicBezTo>
                  <a:pt x="44539" y="2200275"/>
                  <a:pt x="0" y="2155354"/>
                  <a:pt x="0" y="2099942"/>
                </a:cubicBezTo>
                <a:lnTo>
                  <a:pt x="0" y="100333"/>
                </a:lnTo>
                <a:cubicBezTo>
                  <a:pt x="0" y="44921"/>
                  <a:pt x="44539" y="0"/>
                  <a:pt x="99480" y="0"/>
                </a:cubicBezTo>
                <a:close/>
              </a:path>
            </a:pathLst>
          </a:custGeom>
          <a:gradFill>
            <a:gsLst>
              <a:gs pos="100000">
                <a:schemeClr val="tx1">
                  <a:lumMod val="75000"/>
                  <a:lumOff val="25000"/>
                </a:schemeClr>
              </a:gs>
              <a:gs pos="0">
                <a:schemeClr val="tx1"/>
              </a:gs>
            </a:gsLst>
            <a:lin ang="0" scaled="0"/>
          </a:gradFill>
          <a:ln w="3175">
            <a:solidFill>
              <a:schemeClr val="tx1">
                <a:lumMod val="85000"/>
                <a:lumOff val="15000"/>
              </a:schemeClr>
            </a:solidFill>
          </a:ln>
        </p:spPr>
        <p:txBody>
          <a:bodyPr vert="horz" wrap="square" lIns="180000" tIns="288000" rIns="180000" bIns="180000" rtlCol="0" anchor="t">
            <a:noAutofit/>
          </a:bodyPr>
          <a:lstStyle>
            <a:lvl1pPr algn="l" defTabSz="914400" rtl="0" eaLnBrk="1" latinLnBrk="0" hangingPunct="1">
              <a:lnSpc>
                <a:spcPts val="4000"/>
              </a:lnSpc>
              <a:spcBef>
                <a:spcPct val="0"/>
              </a:spcBef>
              <a:buNone/>
              <a:defRPr sz="5000" b="1" kern="1200" spc="-30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endParaRPr lang="ru-RU" dirty="0"/>
          </a:p>
        </p:txBody>
      </p:sp>
      <p:sp>
        <p:nvSpPr>
          <p:cNvPr id="35" name="Равнобедренный треугольник 34" descr="Тень для блока заголовка">
            <a:extLst>
              <a:ext uri="{FF2B5EF4-FFF2-40B4-BE49-F238E27FC236}">
                <a16:creationId xmlns="" xmlns:a16="http://schemas.microsoft.com/office/drawing/2014/main" id="{FE193317-B8BD-46CA-B0A6-8A7511B086D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rot="10800000">
            <a:off x="11359065" y="5556894"/>
            <a:ext cx="476249" cy="424971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32" name="Полилиния 5" descr="Сплошной контрастный блок">
            <a:extLst>
              <a:ext uri="{FF2B5EF4-FFF2-40B4-BE49-F238E27FC236}">
                <a16:creationId xmlns="" xmlns:a16="http://schemas.microsoft.com/office/drawing/2014/main" id="{85E0D4E1-E389-4671-B0E7-165A10A0542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spect="1"/>
          </p:cNvSpPr>
          <p:nvPr/>
        </p:nvSpPr>
        <p:spPr bwMode="auto">
          <a:xfrm>
            <a:off x="10353349" y="3186283"/>
            <a:ext cx="1838651" cy="1613506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33" name="Полилиния 5" descr="Пустой контрастный блок">
            <a:extLst>
              <a:ext uri="{FF2B5EF4-FFF2-40B4-BE49-F238E27FC236}">
                <a16:creationId xmlns="" xmlns:a16="http://schemas.microsoft.com/office/drawing/2014/main" id="{8186FEAF-6E1E-4258-94C3-5C589D4B5AD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spect="1"/>
          </p:cNvSpPr>
          <p:nvPr/>
        </p:nvSpPr>
        <p:spPr bwMode="auto">
          <a:xfrm>
            <a:off x="6490727" y="1236374"/>
            <a:ext cx="1838651" cy="1613506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63500" cap="flat">
            <a:solidFill>
              <a:schemeClr val="bg1">
                <a:lumMod val="95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0" name="Заголовок 19">
            <a:extLst>
              <a:ext uri="{FF2B5EF4-FFF2-40B4-BE49-F238E27FC236}">
                <a16:creationId xmlns="" xmlns:a16="http://schemas.microsoft.com/office/drawing/2014/main" id="{7C11A64B-7EA5-442C-8405-73273A5331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25293" y="2813858"/>
            <a:ext cx="4459766" cy="2720356"/>
          </a:xfrm>
        </p:spPr>
        <p:txBody>
          <a:bodyPr rtlCol="0"/>
          <a:lstStyle/>
          <a:p>
            <a:pPr rtl="0"/>
            <a:r>
              <a:rPr lang="ru-RU" dirty="0"/>
              <a:t>Спасибо за внимание!</a:t>
            </a:r>
          </a:p>
        </p:txBody>
      </p:sp>
      <p:pic>
        <p:nvPicPr>
          <p:cNvPr id="8" name="Графический объект 7" descr="Пользователь">
            <a:extLst>
              <a:ext uri="{FF2B5EF4-FFF2-40B4-BE49-F238E27FC236}">
                <a16:creationId xmlns="" xmlns:a16="http://schemas.microsoft.com/office/drawing/2014/main" id="{111541C4-DB03-4E53-994D-499C7D73C4D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78512" y="3859066"/>
            <a:ext cx="218900" cy="218900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60828E04-9C2A-4859-8050-C2DF67A249C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rtlCol="0"/>
          <a:lstStyle/>
          <a:p>
            <a:pPr rtl="0"/>
            <a:r>
              <a:rPr lang="ru-RU" sz="1800" dirty="0" smtClean="0"/>
              <a:t>Екатерина Борисова</a:t>
            </a:r>
            <a:endParaRPr lang="ru-RU" sz="1800" dirty="0"/>
          </a:p>
        </p:txBody>
      </p:sp>
      <p:pic>
        <p:nvPicPr>
          <p:cNvPr id="10" name="Графический объект 9" descr="Смартфон">
            <a:extLst>
              <a:ext uri="{FF2B5EF4-FFF2-40B4-BE49-F238E27FC236}">
                <a16:creationId xmlns="" xmlns:a16="http://schemas.microsoft.com/office/drawing/2014/main" id="{A29DE31C-E099-4579-BB03-675E0A40C5F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678512" y="4223565"/>
            <a:ext cx="218900" cy="218900"/>
          </a:xfrm>
          <a:prstGeom prst="rect">
            <a:avLst/>
          </a:prstGeom>
        </p:spPr>
      </p:pic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11265965-2271-4C1C-BD0A-6F85F80FF9A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 rtlCol="0"/>
          <a:lstStyle/>
          <a:p>
            <a:pPr rtl="0"/>
            <a:r>
              <a:rPr lang="ru-RU" sz="1800" dirty="0"/>
              <a:t>+7 </a:t>
            </a:r>
            <a:r>
              <a:rPr lang="ru-RU" sz="1800" dirty="0" smtClean="0"/>
              <a:t>(918) 594-12-20</a:t>
            </a:r>
            <a:endParaRPr lang="ru-RU" sz="1800" dirty="0"/>
          </a:p>
        </p:txBody>
      </p:sp>
      <p:pic>
        <p:nvPicPr>
          <p:cNvPr id="9" name="Графический объект 8" descr="Конверт">
            <a:extLst>
              <a:ext uri="{FF2B5EF4-FFF2-40B4-BE49-F238E27FC236}">
                <a16:creationId xmlns="" xmlns:a16="http://schemas.microsoft.com/office/drawing/2014/main" id="{773C1382-ACE1-460F-A1B6-AB761A7D2E6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678512" y="4615862"/>
            <a:ext cx="218900" cy="218900"/>
          </a:xfrm>
          <a:prstGeom prst="rect">
            <a:avLst/>
          </a:prstGeom>
        </p:spPr>
      </p:pic>
      <p:sp>
        <p:nvSpPr>
          <p:cNvPr id="6" name="Текст 5">
            <a:extLst>
              <a:ext uri="{FF2B5EF4-FFF2-40B4-BE49-F238E27FC236}">
                <a16:creationId xmlns="" xmlns:a16="http://schemas.microsoft.com/office/drawing/2014/main" id="{50A3BCC3-A277-4C0B-9EBA-EB53990D8EB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 rtlCol="0"/>
          <a:lstStyle/>
          <a:p>
            <a:pPr rtl="0"/>
            <a:r>
              <a:rPr lang="en-US" sz="1800" dirty="0" smtClean="0"/>
              <a:t>borisovaev17</a:t>
            </a:r>
            <a:r>
              <a:rPr lang="ru-RU" sz="1800" dirty="0" smtClean="0"/>
              <a:t>@</a:t>
            </a:r>
            <a:r>
              <a:rPr lang="en-US" sz="1800" dirty="0" err="1" smtClean="0"/>
              <a:t>gmail</a:t>
            </a:r>
            <a:r>
              <a:rPr lang="ru-RU" sz="1800" dirty="0" smtClean="0"/>
              <a:t>.</a:t>
            </a:r>
            <a:r>
              <a:rPr lang="ru-RU" sz="1800" dirty="0" err="1" smtClean="0"/>
              <a:t>com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4153678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Изображение слайда-разделителя">
            <a:extLst>
              <a:ext uri="{FF2B5EF4-FFF2-40B4-BE49-F238E27FC236}">
                <a16:creationId xmlns="" xmlns:a16="http://schemas.microsoft.com/office/drawing/2014/main" id="{177FEC3E-B2FE-9045-8D49-89B1E3D20CB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4" name="Надпись 23" descr="Контрастный элемент для поля заголовка">
            <a:extLst>
              <a:ext uri="{FF2B5EF4-FFF2-40B4-BE49-F238E27FC236}">
                <a16:creationId xmlns="" xmlns:a16="http://schemas.microsoft.com/office/drawing/2014/main" id="{993B1474-02E3-4509-B5C5-84427653BA6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 txBox="1">
            <a:spLocks/>
          </p:cNvSpPr>
          <p:nvPr/>
        </p:nvSpPr>
        <p:spPr>
          <a:xfrm>
            <a:off x="11387102" y="2928857"/>
            <a:ext cx="804898" cy="3140150"/>
          </a:xfrm>
          <a:custGeom>
            <a:avLst/>
            <a:gdLst>
              <a:gd name="connsiteX0" fmla="*/ 99480 w 804898"/>
              <a:gd name="connsiteY0" fmla="*/ 0 h 3140150"/>
              <a:gd name="connsiteX1" fmla="*/ 804898 w 804898"/>
              <a:gd name="connsiteY1" fmla="*/ 0 h 3140150"/>
              <a:gd name="connsiteX2" fmla="*/ 804898 w 804898"/>
              <a:gd name="connsiteY2" fmla="*/ 357262 h 3140150"/>
              <a:gd name="connsiteX3" fmla="*/ 804898 w 804898"/>
              <a:gd name="connsiteY3" fmla="*/ 2782888 h 3140150"/>
              <a:gd name="connsiteX4" fmla="*/ 804898 w 804898"/>
              <a:gd name="connsiteY4" fmla="*/ 3140150 h 3140150"/>
              <a:gd name="connsiteX5" fmla="*/ 99480 w 804898"/>
              <a:gd name="connsiteY5" fmla="*/ 3140150 h 3140150"/>
              <a:gd name="connsiteX6" fmla="*/ 0 w 804898"/>
              <a:gd name="connsiteY6" fmla="*/ 3013250 h 3140150"/>
              <a:gd name="connsiteX7" fmla="*/ 0 w 804898"/>
              <a:gd name="connsiteY7" fmla="*/ 2655988 h 3140150"/>
              <a:gd name="connsiteX8" fmla="*/ 0 w 804898"/>
              <a:gd name="connsiteY8" fmla="*/ 484162 h 3140150"/>
              <a:gd name="connsiteX9" fmla="*/ 0 w 804898"/>
              <a:gd name="connsiteY9" fmla="*/ 126900 h 3140150"/>
              <a:gd name="connsiteX10" fmla="*/ 99480 w 804898"/>
              <a:gd name="connsiteY10" fmla="*/ 0 h 3140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04898" h="3140150">
                <a:moveTo>
                  <a:pt x="99480" y="0"/>
                </a:moveTo>
                <a:lnTo>
                  <a:pt x="804898" y="0"/>
                </a:lnTo>
                <a:lnTo>
                  <a:pt x="804898" y="357262"/>
                </a:lnTo>
                <a:lnTo>
                  <a:pt x="804898" y="2782888"/>
                </a:lnTo>
                <a:lnTo>
                  <a:pt x="804898" y="3140150"/>
                </a:lnTo>
                <a:lnTo>
                  <a:pt x="99480" y="3140150"/>
                </a:lnTo>
                <a:cubicBezTo>
                  <a:pt x="44539" y="3140150"/>
                  <a:pt x="0" y="3083334"/>
                  <a:pt x="0" y="3013250"/>
                </a:cubicBezTo>
                <a:lnTo>
                  <a:pt x="0" y="2655988"/>
                </a:lnTo>
                <a:lnTo>
                  <a:pt x="0" y="484162"/>
                </a:lnTo>
                <a:lnTo>
                  <a:pt x="0" y="126900"/>
                </a:lnTo>
                <a:cubicBezTo>
                  <a:pt x="0" y="56816"/>
                  <a:pt x="44539" y="0"/>
                  <a:pt x="99480" y="0"/>
                </a:cubicBezTo>
                <a:close/>
              </a:path>
            </a:pathLst>
          </a:custGeom>
          <a:gradFill>
            <a:gsLst>
              <a:gs pos="100000">
                <a:schemeClr val="tx1">
                  <a:lumMod val="75000"/>
                  <a:lumOff val="25000"/>
                </a:schemeClr>
              </a:gs>
              <a:gs pos="0">
                <a:schemeClr val="tx1"/>
              </a:gs>
            </a:gsLst>
            <a:lin ang="0" scaled="0"/>
          </a:gradFill>
          <a:ln w="3175">
            <a:solidFill>
              <a:schemeClr val="tx1">
                <a:lumMod val="85000"/>
                <a:lumOff val="15000"/>
              </a:schemeClr>
            </a:solidFill>
          </a:ln>
        </p:spPr>
        <p:txBody>
          <a:bodyPr vert="horz" wrap="square" lIns="180000" tIns="288000" rIns="180000" bIns="180000" rtlCol="0" anchor="t">
            <a:noAutofit/>
          </a:bodyPr>
          <a:lstStyle>
            <a:lvl1pPr algn="l" defTabSz="914400" rtl="0" eaLnBrk="1" latinLnBrk="0" hangingPunct="1">
              <a:lnSpc>
                <a:spcPts val="4000"/>
              </a:lnSpc>
              <a:spcBef>
                <a:spcPct val="0"/>
              </a:spcBef>
              <a:buNone/>
              <a:defRPr sz="5000" b="1" kern="1200" spc="-30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endParaRPr lang="ru-RU" dirty="0"/>
          </a:p>
        </p:txBody>
      </p:sp>
      <p:sp>
        <p:nvSpPr>
          <p:cNvPr id="18" name="Равнобедренный треугольник 17" descr="Тень для поля заголовка">
            <a:extLst>
              <a:ext uri="{FF2B5EF4-FFF2-40B4-BE49-F238E27FC236}">
                <a16:creationId xmlns="" xmlns:a16="http://schemas.microsoft.com/office/drawing/2014/main" id="{FAB4748B-F532-4C70-827A-5FEA8C08432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rot="10800000">
            <a:off x="11391864" y="5548307"/>
            <a:ext cx="450092" cy="424971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200B3D2B-613A-41BE-987D-E6A1324B45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00062" y="3940048"/>
            <a:ext cx="4459766" cy="1608258"/>
          </a:xfrm>
        </p:spPr>
        <p:txBody>
          <a:bodyPr rtlCol="0"/>
          <a:lstStyle/>
          <a:p>
            <a:pPr rtl="0"/>
            <a:r>
              <a:rPr lang="ru-RU" sz="5000" dirty="0" smtClean="0"/>
              <a:t>Цифровой мир</a:t>
            </a:r>
            <a:endParaRPr lang="ru-RU" sz="5000" dirty="0"/>
          </a:p>
        </p:txBody>
      </p:sp>
      <p:sp>
        <p:nvSpPr>
          <p:cNvPr id="15" name="Полилиния 5" descr="Контрастный блок">
            <a:extLst>
              <a:ext uri="{FF2B5EF4-FFF2-40B4-BE49-F238E27FC236}">
                <a16:creationId xmlns="" xmlns:a16="http://schemas.microsoft.com/office/drawing/2014/main" id="{7746F873-A4ED-4E4C-BB89-CA0FBB9E958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spect="1"/>
          </p:cNvSpPr>
          <p:nvPr/>
        </p:nvSpPr>
        <p:spPr bwMode="auto">
          <a:xfrm>
            <a:off x="456656" y="5118766"/>
            <a:ext cx="751030" cy="65906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6" name="Полилиния 5" descr="Пустой контрастный блок">
            <a:extLst>
              <a:ext uri="{FF2B5EF4-FFF2-40B4-BE49-F238E27FC236}">
                <a16:creationId xmlns="" xmlns:a16="http://schemas.microsoft.com/office/drawing/2014/main" id="{E0D7A780-33BC-4E68-9763-AB62376D502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spect="1"/>
          </p:cNvSpPr>
          <p:nvPr/>
        </p:nvSpPr>
        <p:spPr bwMode="auto">
          <a:xfrm>
            <a:off x="1779027" y="1160174"/>
            <a:ext cx="1838651" cy="1613506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63500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BDD5A594-D852-43BB-B591-E9D902725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smtClean="0"/>
              <a:pPr rtl="0"/>
              <a:t>3</a:t>
            </a:fld>
            <a:endParaRPr lang="ru-RU" dirty="0"/>
          </a:p>
        </p:txBody>
      </p:sp>
      <p:sp>
        <p:nvSpPr>
          <p:cNvPr id="4" name="Подзаголовок 3">
            <a:extLst>
              <a:ext uri="{FF2B5EF4-FFF2-40B4-BE49-F238E27FC236}">
                <a16:creationId xmlns="" xmlns:a16="http://schemas.microsoft.com/office/drawing/2014/main" id="{4772945D-CA91-4CFE-8EB7-941C7618C9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16410" y="4919186"/>
            <a:ext cx="4000500" cy="451323"/>
          </a:xfrm>
        </p:spPr>
        <p:txBody>
          <a:bodyPr rtlCol="0"/>
          <a:lstStyle/>
          <a:p>
            <a:pPr rtl="0"/>
            <a:r>
              <a:rPr lang="ru-RU" dirty="0" smtClean="0"/>
              <a:t>Тренды и перспективы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1674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EA5083B-CC27-4F1C-AD03-E3DBEC1C9E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b="1" dirty="0" smtClean="0">
                <a:solidFill>
                  <a:schemeClr val="tx1"/>
                </a:solidFill>
              </a:rPr>
              <a:t>Вызовы времени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9" name="Объект 28">
            <a:extLst>
              <a:ext uri="{FF2B5EF4-FFF2-40B4-BE49-F238E27FC236}">
                <a16:creationId xmlns="" xmlns:a16="http://schemas.microsoft.com/office/drawing/2014/main" id="{07FF37F8-D747-444C-8664-2DF836965C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2000" y="1086699"/>
            <a:ext cx="5472000" cy="4089458"/>
          </a:xfrm>
        </p:spPr>
        <p:txBody>
          <a:bodyPr rtlCol="0"/>
          <a:lstStyle/>
          <a:p>
            <a:pPr marL="0" indent="0" rtl="0">
              <a:buNone/>
            </a:pPr>
            <a:r>
              <a:rPr lang="ru-RU" sz="3600" dirty="0" smtClean="0"/>
              <a:t> </a:t>
            </a:r>
          </a:p>
          <a:p>
            <a:r>
              <a:rPr lang="ru-RU" sz="2400" dirty="0">
                <a:solidFill>
                  <a:schemeClr val="tx1"/>
                </a:solidFill>
              </a:rPr>
              <a:t>влияние цифровых технологий на жизнь современного человека 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</a:p>
          <a:p>
            <a:r>
              <a:rPr lang="ru-RU" sz="2400" dirty="0">
                <a:solidFill>
                  <a:schemeClr val="tx1"/>
                </a:solidFill>
              </a:rPr>
              <a:t>возрастающая изменчивость окружающего мира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endParaRPr lang="ru-RU" sz="2400" dirty="0">
              <a:solidFill>
                <a:schemeClr val="tx1"/>
              </a:solidFill>
            </a:endParaRPr>
          </a:p>
          <a:p>
            <a:r>
              <a:rPr lang="ru-RU" sz="2400" dirty="0" smtClean="0">
                <a:solidFill>
                  <a:schemeClr val="tx1"/>
                </a:solidFill>
              </a:rPr>
              <a:t>необходимость </a:t>
            </a:r>
            <a:r>
              <a:rPr lang="ru-RU" sz="2400" dirty="0">
                <a:solidFill>
                  <a:schemeClr val="tx1"/>
                </a:solidFill>
              </a:rPr>
              <a:t>опережающей подготовки кадров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66" name="Полилиния 5" descr="Пустой контрастный блок">
            <a:extLst>
              <a:ext uri="{FF2B5EF4-FFF2-40B4-BE49-F238E27FC236}">
                <a16:creationId xmlns="" xmlns:a16="http://schemas.microsoft.com/office/drawing/2014/main" id="{3EEE5409-3F6C-485D-B4C2-5247917F101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spect="1"/>
          </p:cNvSpPr>
          <p:nvPr/>
        </p:nvSpPr>
        <p:spPr bwMode="auto">
          <a:xfrm>
            <a:off x="5363366" y="4974898"/>
            <a:ext cx="1838651" cy="1613506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6350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67" name="Полилиния 5" descr="Сплошной контрастный блок">
            <a:extLst>
              <a:ext uri="{FF2B5EF4-FFF2-40B4-BE49-F238E27FC236}">
                <a16:creationId xmlns="" xmlns:a16="http://schemas.microsoft.com/office/drawing/2014/main" id="{0D74D4D5-6A4C-4248-8A92-B8CA1C918EB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spect="1"/>
          </p:cNvSpPr>
          <p:nvPr/>
        </p:nvSpPr>
        <p:spPr bwMode="auto">
          <a:xfrm>
            <a:off x="6650080" y="4752199"/>
            <a:ext cx="1103873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accent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6D051DA-5DAD-43A7-A238-51C63BA59FEC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smtClean="0"/>
              <a:pPr rtl="0"/>
              <a:t>4</a:t>
            </a:fld>
            <a:endParaRPr lang="ru-RU" dirty="0"/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sz="quarter" idx="3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84" r="2308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4070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artificial-intelligence-3382507_1920.jpg"/>
          <p:cNvPicPr>
            <a:picLocks noGrp="1" noChangeAspect="1"/>
          </p:cNvPicPr>
          <p:nvPr>
            <p:ph type="pic" sz="quarter" idx="36"/>
          </p:nvPr>
        </p:nvPicPr>
        <p:blipFill>
          <a:blip r:embed="rId2"/>
          <a:srcRect l="18100" r="18100"/>
          <a:stretch>
            <a:fillRect/>
          </a:stretch>
        </p:blipFill>
        <p:spPr/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32000" y="432000"/>
            <a:ext cx="5472000" cy="844350"/>
          </a:xfrm>
        </p:spPr>
        <p:txBody>
          <a:bodyPr/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До 2025 г. 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32000" y="1371600"/>
            <a:ext cx="5472000" cy="4820400"/>
          </a:xfrm>
        </p:spPr>
        <p:txBody>
          <a:bodyPr/>
          <a:lstStyle/>
          <a:p>
            <a:pPr marL="0" indent="0" algn="just"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По прогнозам специалистов Международного  экспертного совета: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10% </a:t>
            </a:r>
            <a:r>
              <a:rPr lang="ru-RU" sz="2000" dirty="0" smtClean="0">
                <a:solidFill>
                  <a:srgbClr val="002060"/>
                </a:solidFill>
              </a:rPr>
              <a:t>людей будут использовать одежду, подключенную к сети интернет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10% </a:t>
            </a:r>
            <a:r>
              <a:rPr lang="ru-RU" sz="2000" dirty="0" smtClean="0">
                <a:solidFill>
                  <a:srgbClr val="002060"/>
                </a:solidFill>
              </a:rPr>
              <a:t>очков для чтения будут также подключены к глобальной Сети</a:t>
            </a:r>
          </a:p>
          <a:p>
            <a:pPr marL="0" indent="0" algn="just"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более </a:t>
            </a:r>
            <a:r>
              <a:rPr lang="ru-RU" sz="2800" b="1" dirty="0" smtClean="0">
                <a:solidFill>
                  <a:srgbClr val="002060"/>
                </a:solidFill>
              </a:rPr>
              <a:t>50% </a:t>
            </a:r>
            <a:r>
              <a:rPr lang="ru-RU" sz="2000" dirty="0" err="1" smtClean="0">
                <a:solidFill>
                  <a:srgbClr val="002060"/>
                </a:solidFill>
              </a:rPr>
              <a:t>интернет-трафика</a:t>
            </a:r>
            <a:r>
              <a:rPr lang="ru-RU" sz="2000" dirty="0" smtClean="0">
                <a:solidFill>
                  <a:srgbClr val="002060"/>
                </a:solidFill>
              </a:rPr>
              <a:t> будет обеспечиваться мобильными приложениями (в т.ч. «умный дом» и «умный город»)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90% </a:t>
            </a:r>
            <a:r>
              <a:rPr lang="ru-RU" sz="2000" dirty="0" smtClean="0">
                <a:solidFill>
                  <a:srgbClr val="002060"/>
                </a:solidFill>
              </a:rPr>
              <a:t>людей на планете будут иметь возможность неограниченного бесплатного облачного хранения данных</a:t>
            </a:r>
          </a:p>
          <a:p>
            <a:pPr algn="just">
              <a:buNone/>
            </a:pPr>
            <a:endParaRPr lang="ru-RU" dirty="0" smtClean="0">
              <a:solidFill>
                <a:srgbClr val="002060"/>
              </a:solidFill>
            </a:endParaRPr>
          </a:p>
          <a:p>
            <a:pPr algn="just">
              <a:buNone/>
            </a:pPr>
            <a:endParaRPr lang="ru-RU" dirty="0" smtClean="0">
              <a:solidFill>
                <a:srgbClr val="002060"/>
              </a:solidFill>
            </a:endParaRPr>
          </a:p>
          <a:p>
            <a:pPr algn="just"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pPr rtl="0"/>
            <a:fld id="{19B51A1E-902D-48AF-9020-955120F399B6}" type="slidenum">
              <a:rPr lang="ru-RU" noProof="0" smtClean="0"/>
              <a:pPr rtl="0"/>
              <a:t>5</a:t>
            </a:fld>
            <a:endParaRPr lang="ru-RU" noProof="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51100" y="432000"/>
            <a:ext cx="9912150" cy="768150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Прогнозируемый экономический эффект от внедрения технологий в 2025 году, </a:t>
            </a:r>
            <a:r>
              <a:rPr lang="ru-RU" dirty="0" err="1" smtClean="0">
                <a:solidFill>
                  <a:srgbClr val="002060"/>
                </a:solidFill>
              </a:rPr>
              <a:t>McKinsey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pPr rtl="0"/>
            <a:fld id="{19B51A1E-902D-48AF-9020-955120F399B6}" type="slidenum">
              <a:rPr lang="ru-RU" noProof="0" smtClean="0"/>
              <a:pPr rtl="0"/>
              <a:t>6</a:t>
            </a:fld>
            <a:endParaRPr lang="ru-RU" noProof="0" dirty="0"/>
          </a:p>
        </p:txBody>
      </p:sp>
      <p:pic>
        <p:nvPicPr>
          <p:cNvPr id="1026" name="Picture 2" descr="Прогнозируемый экономический эффект от технологий в 2025 году, McKinsey"/>
          <p:cNvPicPr>
            <a:picLocks noChangeAspect="1" noChangeArrowheads="1"/>
          </p:cNvPicPr>
          <p:nvPr/>
        </p:nvPicPr>
        <p:blipFill>
          <a:blip r:embed="rId2">
            <a:lum bright="-20000"/>
          </a:blip>
          <a:srcRect/>
          <a:stretch>
            <a:fillRect/>
          </a:stretch>
        </p:blipFill>
        <p:spPr bwMode="auto">
          <a:xfrm>
            <a:off x="1660525" y="1409700"/>
            <a:ext cx="8766336" cy="50863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pPr rtl="0"/>
            <a:fld id="{19B51A1E-902D-48AF-9020-955120F399B6}" type="slidenum">
              <a:rPr lang="ru-RU" noProof="0" smtClean="0"/>
              <a:pPr rtl="0"/>
              <a:t>7</a:t>
            </a:fld>
            <a:endParaRPr lang="ru-RU" noProof="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89150" y="202532"/>
            <a:ext cx="10469548" cy="665834"/>
          </a:xfrm>
        </p:spPr>
        <p:txBody>
          <a:bodyPr/>
          <a:lstStyle/>
          <a:p>
            <a:r>
              <a:rPr lang="en-US" dirty="0"/>
              <a:t> </a:t>
            </a:r>
            <a:r>
              <a:rPr lang="ru-RU" dirty="0" smtClean="0">
                <a:solidFill>
                  <a:srgbClr val="002060"/>
                </a:solidFill>
              </a:rPr>
              <a:t>ОТЧЕТ </a:t>
            </a:r>
            <a:r>
              <a:rPr lang="en-US" b="1" dirty="0" smtClean="0">
                <a:solidFill>
                  <a:srgbClr val="002060"/>
                </a:solidFill>
              </a:rPr>
              <a:t>Global </a:t>
            </a:r>
            <a:r>
              <a:rPr lang="en-US" b="1" dirty="0">
                <a:solidFill>
                  <a:srgbClr val="002060"/>
                </a:solidFill>
              </a:rPr>
              <a:t>Digital </a:t>
            </a:r>
            <a:r>
              <a:rPr lang="en-US" b="1" dirty="0" err="1" smtClean="0">
                <a:solidFill>
                  <a:srgbClr val="002060"/>
                </a:solidFill>
              </a:rPr>
              <a:t>Statshot</a:t>
            </a:r>
            <a:r>
              <a:rPr lang="ru-RU" b="1" dirty="0" smtClean="0">
                <a:solidFill>
                  <a:srgbClr val="002060"/>
                </a:solidFill>
              </a:rPr>
              <a:t> (ОКТЯБРЬ, 2019)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8" name="Picture 4" descr="https://wearesocial-net.s3.amazonaws.com/uk/wp-content/uploads/sites/2/2019/10/01-Global-Digital-Growth-%E2%80%93DataReportal-20191022-Digital-2019-Q4-Global-Digital-Statshot-Slide-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948" y="868366"/>
            <a:ext cx="10140750" cy="5704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34598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EA5083B-CC27-4F1C-AD03-E3DBEC1C9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999" y="405114"/>
            <a:ext cx="6535959" cy="771034"/>
          </a:xfrm>
        </p:spPr>
        <p:txBody>
          <a:bodyPr rtlCol="0"/>
          <a:lstStyle/>
          <a:p>
            <a:r>
              <a:rPr lang="ru-RU" dirty="0" smtClean="0">
                <a:solidFill>
                  <a:srgbClr val="002060"/>
                </a:solidFill>
              </a:rPr>
              <a:t>Трансформация условий жизни человека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9" name="Объект 28">
            <a:extLst>
              <a:ext uri="{FF2B5EF4-FFF2-40B4-BE49-F238E27FC236}">
                <a16:creationId xmlns="" xmlns:a16="http://schemas.microsoft.com/office/drawing/2014/main" id="{07FF37F8-D747-444C-8664-2DF836965C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17938" y="1219200"/>
            <a:ext cx="6116211" cy="5324881"/>
          </a:xfrm>
        </p:spPr>
        <p:txBody>
          <a:bodyPr rtlCol="0"/>
          <a:lstStyle/>
          <a:p>
            <a:pPr marL="0" indent="0" algn="just">
              <a:buNone/>
            </a:pPr>
            <a:r>
              <a:rPr lang="ru-RU" sz="2400" b="1" dirty="0" err="1" smtClean="0"/>
              <a:t>Цифровизация</a:t>
            </a:r>
            <a:r>
              <a:rPr lang="ru-RU" sz="2400" b="1" dirty="0" smtClean="0"/>
              <a:t> обеспечивает фундаментальные преобразования во всех сферах жизни и деятельности человека. </a:t>
            </a:r>
          </a:p>
          <a:p>
            <a:pPr marL="0" indent="0" algn="just">
              <a:buNone/>
            </a:pPr>
            <a:r>
              <a:rPr lang="ru-RU" sz="2400" b="1" dirty="0" err="1" smtClean="0"/>
              <a:t>Цифровизация</a:t>
            </a:r>
            <a:r>
              <a:rPr lang="ru-RU" sz="2400" b="1" dirty="0" smtClean="0"/>
              <a:t> становится причиной технологического усложнения и исчезновения ряда традиционных профессий.</a:t>
            </a:r>
          </a:p>
          <a:p>
            <a:pPr marL="0" indent="0" algn="just">
              <a:buNone/>
            </a:pPr>
            <a:r>
              <a:rPr lang="ru-RU" sz="2400" b="1" dirty="0" err="1" smtClean="0"/>
              <a:t>Онлайн-технологии</a:t>
            </a:r>
            <a:r>
              <a:rPr lang="ru-RU" sz="2400" b="1" dirty="0" smtClean="0"/>
              <a:t> и основанные на них формы обучения все в большей мере становятся частью учебного процесса.</a:t>
            </a:r>
          </a:p>
          <a:p>
            <a:pPr marL="0" indent="0" algn="just">
              <a:buNone/>
            </a:pPr>
            <a:r>
              <a:rPr lang="ru-RU" sz="2400" b="1" dirty="0" smtClean="0"/>
              <a:t>Интенсивно растущий объем данных значительно превышает способности человека к их усвоению.</a:t>
            </a:r>
          </a:p>
          <a:p>
            <a:pPr marL="0" indent="0" algn="just">
              <a:buNone/>
            </a:pPr>
            <a:r>
              <a:rPr lang="ru-RU" sz="2400" b="1" dirty="0" smtClean="0"/>
              <a:t>Цифровые сервисы и современный подход к развитию  «умных» пространств меняют условия жизни человека на более  комфортные.</a:t>
            </a:r>
          </a:p>
          <a:p>
            <a:pPr marL="0" indent="0" algn="just">
              <a:buNone/>
            </a:pPr>
            <a:endParaRPr lang="ru-RU" sz="2000" b="1" dirty="0" smtClean="0"/>
          </a:p>
          <a:p>
            <a:pPr marL="0" indent="0" algn="just">
              <a:buNone/>
            </a:pPr>
            <a:endParaRPr lang="ru-RU" sz="2000" b="1" dirty="0" smtClean="0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6D051DA-5DAD-43A7-A238-51C63BA59FEC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smtClean="0"/>
              <a:pPr rtl="0"/>
              <a:t>8</a:t>
            </a:fld>
            <a:endParaRPr lang="ru-RU" dirty="0"/>
          </a:p>
        </p:txBody>
      </p:sp>
      <p:pic>
        <p:nvPicPr>
          <p:cNvPr id="9" name="Рисунок 8"/>
          <p:cNvPicPr>
            <a:picLocks noGrp="1" noChangeAspect="1"/>
          </p:cNvPicPr>
          <p:nvPr>
            <p:ph type="pic" sz="quarter" idx="3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86" r="24186"/>
          <a:stretch>
            <a:fillRect/>
          </a:stretch>
        </p:blipFill>
        <p:spPr/>
      </p:pic>
      <p:pic>
        <p:nvPicPr>
          <p:cNvPr id="10" name="Рисунок 9" descr="cyfrovyje_tehnologii_medicyna.jpg"/>
          <p:cNvPicPr>
            <a:picLocks noGrp="1" noChangeAspect="1"/>
          </p:cNvPicPr>
          <p:nvPr>
            <p:ph type="pic" sz="quarter" idx="14"/>
          </p:nvPr>
        </p:nvPicPr>
        <p:blipFill>
          <a:blip r:embed="rId4"/>
          <a:srcRect l="12380" r="12380"/>
          <a:stretch>
            <a:fillRect/>
          </a:stretch>
        </p:blipFill>
        <p:spPr/>
      </p:pic>
      <p:pic>
        <p:nvPicPr>
          <p:cNvPr id="12" name="Рисунок 11" descr="images.jpg"/>
          <p:cNvPicPr>
            <a:picLocks noGrp="1" noChangeAspect="1"/>
          </p:cNvPicPr>
          <p:nvPr>
            <p:ph type="pic" sz="quarter" idx="34"/>
          </p:nvPr>
        </p:nvPicPr>
        <p:blipFill>
          <a:blip r:embed="rId5"/>
          <a:srcRect l="12354" r="123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9385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КЕЙСЫ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pPr rtl="0"/>
            <a:fld id="{19B51A1E-902D-48AF-9020-955120F399B6}" type="slidenum">
              <a:rPr lang="ru-RU" noProof="0" smtClean="0"/>
              <a:pPr rtl="0"/>
              <a:t>9</a:t>
            </a:fld>
            <a:endParaRPr lang="ru-RU" noProof="0" dirty="0"/>
          </a:p>
        </p:txBody>
      </p:sp>
      <p:graphicFrame>
        <p:nvGraphicFramePr>
          <p:cNvPr id="9" name="Схема 8"/>
          <p:cNvGraphicFramePr/>
          <p:nvPr/>
        </p:nvGraphicFramePr>
        <p:xfrm>
          <a:off x="2032000" y="723900"/>
          <a:ext cx="8369300" cy="58906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tf16411253">
  <a:themeElements>
    <a:clrScheme name="Custom 129">
      <a:dk1>
        <a:sysClr val="windowText" lastClr="000000"/>
      </a:dk1>
      <a:lt1>
        <a:srgbClr val="FFFFFF"/>
      </a:lt1>
      <a:dk2>
        <a:srgbClr val="3F3F3F"/>
      </a:dk2>
      <a:lt2>
        <a:srgbClr val="F2F2F2"/>
      </a:lt2>
      <a:accent1>
        <a:srgbClr val="25C6E3"/>
      </a:accent1>
      <a:accent2>
        <a:srgbClr val="E80554"/>
      </a:accent2>
      <a:accent3>
        <a:srgbClr val="A9E26F"/>
      </a:accent3>
      <a:accent4>
        <a:srgbClr val="EAD000"/>
      </a:accent4>
      <a:accent5>
        <a:srgbClr val="1A0F49"/>
      </a:accent5>
      <a:accent6>
        <a:srgbClr val="FF4A01"/>
      </a:accent6>
      <a:hlink>
        <a:srgbClr val="25C6E3"/>
      </a:hlink>
      <a:folHlink>
        <a:srgbClr val="25C6E3"/>
      </a:folHlink>
    </a:clrScheme>
    <a:fontScheme name="Custom 147">
      <a:majorFont>
        <a:latin typeface="Corbel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_19716552_TF16411253.potx" id="{484AC4F0-DFB1-44B1-A48A-4A4E5B9BAE55}" vid="{642D7752-446B-4E16-8C1E-EACC99EB30B7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EEA25CC0A0AC24199CDC46C25B8B0BC" ma:contentTypeVersion="9" ma:contentTypeDescription="Create a new document." ma:contentTypeScope="" ma:versionID="76e25e1730b4532ab1d5e5b131a96a5a">
  <xsd:schema xmlns:xsd="http://www.w3.org/2001/XMLSchema" xmlns:xs="http://www.w3.org/2001/XMLSchema" xmlns:p="http://schemas.microsoft.com/office/2006/metadata/properties" xmlns:ns1="http://schemas.microsoft.com/sharepoint/v3" xmlns:ns2="6dc4bcd6-49db-4c07-9060-8acfc67cef9f" xmlns:ns3="fb0879af-3eba-417a-a55a-ffe6dcd6ca77" targetNamespace="http://schemas.microsoft.com/office/2006/metadata/properties" ma:root="true" ma:fieldsID="ad1e9281a84c4949647088091c718de3" ns1:_="" ns2:_="" ns3:_="">
    <xsd:import namespace="http://schemas.microsoft.com/sharepoint/v3"/>
    <xsd:import namespace="6dc4bcd6-49db-4c07-9060-8acfc67cef9f"/>
    <xsd:import namespace="fb0879af-3eba-417a-a55a-ffe6dcd6ca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3:SharedWithUsers" minOccurs="0"/>
                <xsd:element ref="ns3:SharedWithDetails" minOccurs="0"/>
                <xsd:element ref="ns3:LastSharedByUser" minOccurs="0"/>
                <xsd:element ref="ns3:LastSharedByTime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5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6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c4bcd6-49db-4c07-9060-8acfc67cef9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0879af-3eba-417a-a55a-ffe6dcd6ca77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3" nillable="true" ma:displayName="Last Shared By User" ma:hidden="true" ma:internalName="LastSharedByUser" ma:readOnly="true">
      <xsd:simpleType>
        <xsd:restriction base="dms:Note"/>
      </xsd:simpleType>
    </xsd:element>
    <xsd:element name="LastSharedByTime" ma:index="14" nillable="true" ma:displayName="Last Shared By Time" ma:hidden="true" ma:internalName="LastSharedByTime" ma:readOnly="tru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D4F06F66-218D-4D1C-873A-158A1848B8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dc4bcd6-49db-4c07-9060-8acfc67cef9f"/>
    <ds:schemaRef ds:uri="fb0879af-3eba-417a-a55a-ffe6dcd6ca7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D8A50AA-654B-45CA-B6AD-FDA9E9535EF9}">
  <ds:schemaRefs>
    <ds:schemaRef ds:uri="fb0879af-3eba-417a-a55a-ffe6dcd6ca77"/>
    <ds:schemaRef ds:uri="http://purl.org/dc/elements/1.1/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openxmlformats.org/package/2006/metadata/core-properties"/>
    <ds:schemaRef ds:uri="6dc4bcd6-49db-4c07-9060-8acfc67cef9f"/>
    <ds:schemaRef ds:uri="http://purl.org/dc/dcmitype/"/>
    <ds:schemaRef ds:uri="http://schemas.microsoft.com/office/infopath/2007/PartnerControls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tf16411253</Template>
  <TotalTime>0</TotalTime>
  <Words>1110</Words>
  <Application>Microsoft Office PowerPoint</Application>
  <PresentationFormat>Широкоэкранный</PresentationFormat>
  <Paragraphs>218</Paragraphs>
  <Slides>26</Slides>
  <Notes>22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3" baseType="lpstr">
      <vt:lpstr>Arial</vt:lpstr>
      <vt:lpstr>Calibri</vt:lpstr>
      <vt:lpstr>Calibri Light</vt:lpstr>
      <vt:lpstr>Corbel</vt:lpstr>
      <vt:lpstr>Times New Roman</vt:lpstr>
      <vt:lpstr>Wingdings</vt:lpstr>
      <vt:lpstr>tf16411253</vt:lpstr>
      <vt:lpstr>Цифровой мир: современные информационные технологии</vt:lpstr>
      <vt:lpstr>Обо мне </vt:lpstr>
      <vt:lpstr>Цифровой мир</vt:lpstr>
      <vt:lpstr>Вызовы времени</vt:lpstr>
      <vt:lpstr>До 2025 г. </vt:lpstr>
      <vt:lpstr>Прогнозируемый экономический эффект от внедрения технологий в 2025 году, McKinsey</vt:lpstr>
      <vt:lpstr> ОТЧЕТ Global Digital Statshot (ОКТЯБРЬ, 2019)</vt:lpstr>
      <vt:lpstr>Трансформация условий жизни человека</vt:lpstr>
      <vt:lpstr>КЕЙСЫ</vt:lpstr>
      <vt:lpstr>Технологические тренды в области цифровой экономики</vt:lpstr>
      <vt:lpstr>BIG DATA</vt:lpstr>
      <vt:lpstr>BIG DATA</vt:lpstr>
      <vt:lpstr>BIG DATA</vt:lpstr>
      <vt:lpstr>ИСКУССТВЕННЫЙ ИНТЕЛЛЕКТ</vt:lpstr>
      <vt:lpstr>ИСКУССТВЕННЫЙ ИНТЕЛЛЕКТ: ЧАТ-БОТЫ</vt:lpstr>
      <vt:lpstr>ДОПОЛНЕННАЯ    РЕАЛЬНОСТЬ</vt:lpstr>
      <vt:lpstr>Применение дополненной реальности</vt:lpstr>
      <vt:lpstr>ВИРТУАЛЬНАЯ РЕАЛЬНОСТЬ</vt:lpstr>
      <vt:lpstr>Применение виртуальной реальности</vt:lpstr>
      <vt:lpstr>ТЕХНОЛОГИИ БЕСПРОВОДНОЙ СВЯЗИ</vt:lpstr>
      <vt:lpstr>ТЕХНОЛОГИИ БЕСПРОВОДНОЙ СВЯЗИ</vt:lpstr>
      <vt:lpstr> Цифровые технологии в образовании</vt:lpstr>
      <vt:lpstr>Вызовы цифровой эпохи для системы образования</vt:lpstr>
      <vt:lpstr>Вызовы цифровой эпохи для системы образования</vt:lpstr>
      <vt:lpstr>Образовательные   технологии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2019-10-25T16:33:37Z</dcterms:created>
  <dcterms:modified xsi:type="dcterms:W3CDTF">2020-02-06T09:41:00Z</dcterms:modified>
</cp:coreProperties>
</file>